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5F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AA2FE-137A-470F-892B-895E01D9EA48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34991-EBF1-4C39-9CB6-19243C0395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18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8522" y="1041238"/>
            <a:ext cx="10318418" cy="4394988"/>
          </a:xfrm>
        </p:spPr>
        <p:txBody>
          <a:bodyPr/>
          <a:lstStyle/>
          <a:p>
            <a:r>
              <a:rPr lang="ru-RU" dirty="0" smtClean="0"/>
              <a:t>Моя проделанная работа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6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Мои Действия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Разработали функционал и план выполнения работы</a:t>
            </a:r>
          </a:p>
          <a:p>
            <a:r>
              <a:rPr lang="ru-RU" sz="3200" dirty="0" smtClean="0"/>
              <a:t>Сделали дизайн нашей программы по желанию заказчика</a:t>
            </a:r>
          </a:p>
          <a:p>
            <a:r>
              <a:rPr lang="ru-RU" sz="3200" dirty="0" smtClean="0"/>
              <a:t>Сделали общий функционал</a:t>
            </a:r>
          </a:p>
          <a:p>
            <a:r>
              <a:rPr lang="ru-RU" sz="3200" dirty="0" smtClean="0"/>
              <a:t>Довели работу до идеала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914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шаблона и </a:t>
            </a:r>
            <a:r>
              <a:rPr lang="ru-RU" dirty="0" smtClean="0"/>
              <a:t>Моей работы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045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2455857" y="362704"/>
            <a:ext cx="3469491" cy="632529"/>
          </a:xfrm>
        </p:spPr>
        <p:txBody>
          <a:bodyPr/>
          <a:lstStyle/>
          <a:p>
            <a:r>
              <a:rPr lang="ru-RU" sz="3200" dirty="0" smtClean="0">
                <a:solidFill>
                  <a:srgbClr val="775F55"/>
                </a:solidFill>
              </a:rPr>
              <a:t>Моя</a:t>
            </a:r>
            <a:r>
              <a:rPr lang="ru-RU" sz="3200" dirty="0" smtClean="0"/>
              <a:t> работа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719" y="1112824"/>
            <a:ext cx="4403768" cy="2995612"/>
          </a:xfrm>
        </p:spPr>
      </p:pic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7900975" y="306043"/>
            <a:ext cx="2132488" cy="632529"/>
          </a:xfrm>
        </p:spPr>
        <p:txBody>
          <a:bodyPr/>
          <a:lstStyle/>
          <a:p>
            <a:r>
              <a:rPr lang="ru-RU" sz="3200" dirty="0" smtClean="0"/>
              <a:t>шаблон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553" y="1112824"/>
            <a:ext cx="2959332" cy="30107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88719" y="4549676"/>
            <a:ext cx="7737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/>
                </a:solidFill>
              </a:rPr>
              <a:t>Созданная мною программа имеет свой функционал;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/>
                </a:solidFill>
              </a:rPr>
              <a:t>Есть не только заданные маршруты, но и хаотичный;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/>
                </a:solidFill>
              </a:rPr>
              <a:t>Можно посмотреть БЗ;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/>
                </a:solidFill>
              </a:rPr>
              <a:t>Модель самообучается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88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56</TotalTime>
  <Words>57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Corbel</vt:lpstr>
      <vt:lpstr>Gill Sans MT</vt:lpstr>
      <vt:lpstr>Impact</vt:lpstr>
      <vt:lpstr>Badge</vt:lpstr>
      <vt:lpstr>Моя проделанная работа</vt:lpstr>
      <vt:lpstr>Мои Действия</vt:lpstr>
      <vt:lpstr>Сравнение шаблона и Моей работы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проделанная работа</dc:title>
  <dc:creator>Участник WSR-01</dc:creator>
  <cp:lastModifiedBy>Участник WSR-01</cp:lastModifiedBy>
  <cp:revision>6</cp:revision>
  <dcterms:created xsi:type="dcterms:W3CDTF">2021-12-17T10:46:23Z</dcterms:created>
  <dcterms:modified xsi:type="dcterms:W3CDTF">2021-12-17T11:43:22Z</dcterms:modified>
</cp:coreProperties>
</file>