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3" r:id="rId5"/>
    <p:sldId id="261" r:id="rId6"/>
    <p:sldId id="262" r:id="rId7"/>
    <p:sldId id="264" r:id="rId8"/>
    <p:sldId id="267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3E19F-C3A9-4028-BF7F-0D8382A452D4}" v="36" dt="2022-05-19T13:31:36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5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7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7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7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1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Подключение к цифровой сети">
            <a:extLst>
              <a:ext uri="{FF2B5EF4-FFF2-40B4-BE49-F238E27FC236}">
                <a16:creationId xmlns:a16="http://schemas.microsoft.com/office/drawing/2014/main" id="{FA183AB1-0B06-44A5-0621-6FD2D01CC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01" r="3" b="15166"/>
          <a:stretch/>
        </p:blipFill>
        <p:spPr>
          <a:xfrm>
            <a:off x="20" y="1534770"/>
            <a:ext cx="7562606" cy="460963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430DF-072E-4346-B79C-653A1F45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7108" y="1150722"/>
            <a:ext cx="4762590" cy="2528515"/>
          </a:xfrm>
        </p:spPr>
        <p:txBody>
          <a:bodyPr anchor="b">
            <a:normAutofit/>
          </a:bodyPr>
          <a:lstStyle/>
          <a:p>
            <a:pPr algn="ctr"/>
            <a:r>
              <a:rPr lang="ru-RU" sz="3000" dirty="0">
                <a:solidFill>
                  <a:schemeClr val="tx2"/>
                </a:solidFill>
              </a:rPr>
              <a:t>Архитектор интеллектуальных систем управления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810C05-7F8E-4CED-9BDC-42011CDB8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818" y="4510703"/>
            <a:ext cx="4215086" cy="1741404"/>
          </a:xfrm>
        </p:spPr>
        <p:txBody>
          <a:bodyPr anchor="t">
            <a:normAutofit fontScale="92500"/>
          </a:bodyPr>
          <a:lstStyle/>
          <a:p>
            <a:r>
              <a:rPr lang="ru-RU" sz="2000" dirty="0">
                <a:solidFill>
                  <a:schemeClr val="tx2"/>
                </a:solidFill>
              </a:rPr>
              <a:t>Выполнила:</a:t>
            </a:r>
          </a:p>
          <a:p>
            <a:r>
              <a:rPr lang="ru-RU" sz="2000" dirty="0">
                <a:solidFill>
                  <a:schemeClr val="tx2"/>
                </a:solidFill>
              </a:rPr>
              <a:t>Студентка группы Ктбо3-10</a:t>
            </a:r>
          </a:p>
          <a:p>
            <a:r>
              <a:rPr lang="ru-RU" sz="2000" dirty="0">
                <a:solidFill>
                  <a:schemeClr val="tx2"/>
                </a:solidFill>
              </a:rPr>
              <a:t>Карманцева А.П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108B72-88D5-46C5-8B6C-738CCA31D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197" y="-189335"/>
            <a:ext cx="2757967" cy="18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851DB-116E-4219-B6D9-7D38182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2" y="-130442"/>
            <a:ext cx="3803880" cy="2723887"/>
          </a:xfrm>
        </p:spPr>
        <p:txBody>
          <a:bodyPr/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4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17781A-72D4-4AD5-97DA-3D280416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2" y="4301154"/>
            <a:ext cx="4222852" cy="2815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56293-48DE-4E60-84E0-D57826CBF913}"/>
              </a:ext>
            </a:extLst>
          </p:cNvPr>
          <p:cNvSpPr txBox="1"/>
          <p:nvPr/>
        </p:nvSpPr>
        <p:spPr>
          <a:xfrm>
            <a:off x="0" y="1799627"/>
            <a:ext cx="435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Подключение, настройка и обучение модели искусственного интеллекта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79F9-2DC7-4EDD-BDC6-3920DCEBC44D}"/>
              </a:ext>
            </a:extLst>
          </p:cNvPr>
          <p:cNvSpPr txBox="1"/>
          <p:nvPr/>
        </p:nvSpPr>
        <p:spPr>
          <a:xfrm>
            <a:off x="5598816" y="30294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Шаблон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1B044-7718-4A68-AACF-08BF12680AE5}"/>
              </a:ext>
            </a:extLst>
          </p:cNvPr>
          <p:cNvSpPr txBox="1"/>
          <p:nvPr/>
        </p:nvSpPr>
        <p:spPr>
          <a:xfrm>
            <a:off x="4740396" y="1659285"/>
            <a:ext cx="74516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Задание: в интерфейс должны быть встроены: счетчик номера итерации, таймер работы текущей итерации, таймер времени лучшего прохода. Также можно предусмотреть возможность регулировать скорость визуализации обучения.</a:t>
            </a:r>
          </a:p>
          <a:p>
            <a:r>
              <a:rPr lang="ru-RU" sz="1600" dirty="0"/>
              <a:t>Реализовать визуализацию работы обучения. Для этого предстоит отобразить движение транспорта во время обучения и добавить изображения с нейронами (изображения нарисуйте самостоятельно) их описанием и связями между ними. Связи между нейронами должны изменятся по ходу обучения, отражая модель.</a:t>
            </a:r>
          </a:p>
          <a:p>
            <a:r>
              <a:rPr lang="ru-RU" sz="1600" dirty="0"/>
              <a:t>При прохождении обучения транспорт должен соблюдать правила движения</a:t>
            </a:r>
          </a:p>
          <a:p>
            <a:r>
              <a:rPr lang="ru-RU" sz="1600" dirty="0"/>
              <a:t>Для сохранения данных обучения необходимо добавить таблицу в базу данных. Создать функционал, позволяющий вносить данные об обучении.</a:t>
            </a:r>
          </a:p>
        </p:txBody>
      </p:sp>
    </p:spTree>
    <p:extLst>
      <p:ext uri="{BB962C8B-B14F-4D97-AF65-F5344CB8AC3E}">
        <p14:creationId xmlns:p14="http://schemas.microsoft.com/office/powerpoint/2010/main" val="332619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851DB-116E-4219-B6D9-7D38182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2" y="-130442"/>
            <a:ext cx="3803880" cy="2723887"/>
          </a:xfrm>
        </p:spPr>
        <p:txBody>
          <a:bodyPr/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5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17781A-72D4-4AD5-97DA-3D280416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2" y="4301154"/>
            <a:ext cx="4222852" cy="2815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56293-48DE-4E60-84E0-D57826CBF913}"/>
              </a:ext>
            </a:extLst>
          </p:cNvPr>
          <p:cNvSpPr txBox="1"/>
          <p:nvPr/>
        </p:nvSpPr>
        <p:spPr>
          <a:xfrm>
            <a:off x="0" y="1799627"/>
            <a:ext cx="43507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Документирование работы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79F9-2DC7-4EDD-BDC6-3920DCEBC44D}"/>
              </a:ext>
            </a:extLst>
          </p:cNvPr>
          <p:cNvSpPr txBox="1"/>
          <p:nvPr/>
        </p:nvSpPr>
        <p:spPr>
          <a:xfrm>
            <a:off x="5598816" y="30294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Шаблон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1B044-7718-4A68-AACF-08BF12680AE5}"/>
              </a:ext>
            </a:extLst>
          </p:cNvPr>
          <p:cNvSpPr txBox="1"/>
          <p:nvPr/>
        </p:nvSpPr>
        <p:spPr>
          <a:xfrm>
            <a:off x="4740396" y="2199737"/>
            <a:ext cx="7451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Задание: по итогам выполненной работы необходимо создать презентацию, показывающую заказчику проделанную работу. Презентация должна содержать сравнение между шаблоном и созданной Вами программой, информацию о прохождении тестов обучения и о модели, на которой строится обучение. </a:t>
            </a:r>
          </a:p>
          <a:p>
            <a:r>
              <a:rPr lang="ru-RU" sz="1600" dirty="0"/>
              <a:t>В дополнение Вы должны создать инструкцию по использованию программы пользователем. Здесь поясняется пользовательский интерфейс; описываются функции, которыми обладает Ваша программа.</a:t>
            </a:r>
          </a:p>
        </p:txBody>
      </p:sp>
    </p:spTree>
    <p:extLst>
      <p:ext uri="{BB962C8B-B14F-4D97-AF65-F5344CB8AC3E}">
        <p14:creationId xmlns:p14="http://schemas.microsoft.com/office/powerpoint/2010/main" val="10010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851DB-116E-4219-B6D9-7D38182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2" y="-130442"/>
            <a:ext cx="3803880" cy="2723887"/>
          </a:xfrm>
        </p:spPr>
        <p:txBody>
          <a:bodyPr/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17781A-72D4-4AD5-97DA-3D280416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2" y="4301154"/>
            <a:ext cx="4222852" cy="2815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56293-48DE-4E60-84E0-D57826CBF913}"/>
              </a:ext>
            </a:extLst>
          </p:cNvPr>
          <p:cNvSpPr txBox="1"/>
          <p:nvPr/>
        </p:nvSpPr>
        <p:spPr>
          <a:xfrm>
            <a:off x="0" y="1799627"/>
            <a:ext cx="435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Разработка рабочего пространства и графического интерфейса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79F9-2DC7-4EDD-BDC6-3920DCEBC44D}"/>
              </a:ext>
            </a:extLst>
          </p:cNvPr>
          <p:cNvSpPr txBox="1"/>
          <p:nvPr/>
        </p:nvSpPr>
        <p:spPr>
          <a:xfrm>
            <a:off x="5598816" y="30294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Шаблон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AEC55A-50B3-45AC-AB07-9670805D8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1" t="1779" r="1703" b="3531"/>
          <a:stretch/>
        </p:blipFill>
        <p:spPr>
          <a:xfrm>
            <a:off x="4706529" y="2187517"/>
            <a:ext cx="7485472" cy="46704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D1B044-7718-4A68-AACF-08BF12680AE5}"/>
              </a:ext>
            </a:extLst>
          </p:cNvPr>
          <p:cNvSpPr txBox="1"/>
          <p:nvPr/>
        </p:nvSpPr>
        <p:spPr>
          <a:xfrm>
            <a:off x="4706529" y="864078"/>
            <a:ext cx="75986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Задание : создать схему дорог города. Необходимо предусмотреть наличие всех элементов дорог с правильным направлением движения (правостороннее), их расположение, согласно шаблону. </a:t>
            </a:r>
          </a:p>
          <a:p>
            <a:r>
              <a:rPr lang="ru-RU" sz="1600" dirty="0"/>
              <a:t>Добавить объекты : «светофор», «пешеходный переход» и «движение запрещено» всех видов. </a:t>
            </a:r>
          </a:p>
        </p:txBody>
      </p:sp>
    </p:spTree>
    <p:extLst>
      <p:ext uri="{BB962C8B-B14F-4D97-AF65-F5344CB8AC3E}">
        <p14:creationId xmlns:p14="http://schemas.microsoft.com/office/powerpoint/2010/main" val="129639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851DB-116E-4219-B6D9-7D38182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2" y="-130442"/>
            <a:ext cx="3803880" cy="2723887"/>
          </a:xfrm>
        </p:spPr>
        <p:txBody>
          <a:bodyPr/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17781A-72D4-4AD5-97DA-3D280416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2" y="4301154"/>
            <a:ext cx="4222852" cy="2815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56293-48DE-4E60-84E0-D57826CBF913}"/>
              </a:ext>
            </a:extLst>
          </p:cNvPr>
          <p:cNvSpPr txBox="1"/>
          <p:nvPr/>
        </p:nvSpPr>
        <p:spPr>
          <a:xfrm>
            <a:off x="0" y="1799627"/>
            <a:ext cx="435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Разработка рабочего пространства и графического интерфейса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79F9-2DC7-4EDD-BDC6-3920DCEBC44D}"/>
              </a:ext>
            </a:extLst>
          </p:cNvPr>
          <p:cNvSpPr txBox="1"/>
          <p:nvPr/>
        </p:nvSpPr>
        <p:spPr>
          <a:xfrm>
            <a:off x="5203473" y="156192"/>
            <a:ext cx="6491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Созданная программа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1B044-7718-4A68-AACF-08BF12680AE5}"/>
              </a:ext>
            </a:extLst>
          </p:cNvPr>
          <p:cNvSpPr txBox="1"/>
          <p:nvPr/>
        </p:nvSpPr>
        <p:spPr>
          <a:xfrm>
            <a:off x="4706529" y="864078"/>
            <a:ext cx="75986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Задание : создать схему дорог города. Необходимо предусмотреть наличие всех элементов дорог с правильным направлением движения (правостороннее), их расположение, согласно шаблону. </a:t>
            </a:r>
          </a:p>
          <a:p>
            <a:r>
              <a:rPr lang="ru-RU" sz="1600" dirty="0"/>
              <a:t>Добавить объекты : «светофор», «пешеходный переход» и «движение запрещено» всех видов. </a:t>
            </a:r>
          </a:p>
        </p:txBody>
      </p:sp>
      <p:pic>
        <p:nvPicPr>
          <p:cNvPr id="4" name="Рисунок 3" descr="Изображение выглядит как текст, множество, легкий, в линейку&#10;&#10;Автоматически созданное описание">
            <a:extLst>
              <a:ext uri="{FF2B5EF4-FFF2-40B4-BE49-F238E27FC236}">
                <a16:creationId xmlns:a16="http://schemas.microsoft.com/office/drawing/2014/main" id="{88391E79-A8FE-4327-8638-8A1E4577D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30" y="2187518"/>
            <a:ext cx="7485470" cy="476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9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851DB-116E-4219-B6D9-7D38182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2" y="-130442"/>
            <a:ext cx="3803880" cy="2723887"/>
          </a:xfrm>
        </p:spPr>
        <p:txBody>
          <a:bodyPr/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1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17781A-72D4-4AD5-97DA-3D280416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2" y="4301154"/>
            <a:ext cx="4222852" cy="2815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56293-48DE-4E60-84E0-D57826CBF913}"/>
              </a:ext>
            </a:extLst>
          </p:cNvPr>
          <p:cNvSpPr txBox="1"/>
          <p:nvPr/>
        </p:nvSpPr>
        <p:spPr>
          <a:xfrm>
            <a:off x="0" y="1799627"/>
            <a:ext cx="435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Разработка рабочего пространства и графического интерфейса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79F9-2DC7-4EDD-BDC6-3920DCEBC44D}"/>
              </a:ext>
            </a:extLst>
          </p:cNvPr>
          <p:cNvSpPr txBox="1"/>
          <p:nvPr/>
        </p:nvSpPr>
        <p:spPr>
          <a:xfrm>
            <a:off x="5203473" y="156192"/>
            <a:ext cx="6491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Созданная программа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1B044-7718-4A68-AACF-08BF12680AE5}"/>
              </a:ext>
            </a:extLst>
          </p:cNvPr>
          <p:cNvSpPr txBox="1"/>
          <p:nvPr/>
        </p:nvSpPr>
        <p:spPr>
          <a:xfrm>
            <a:off x="4706529" y="864078"/>
            <a:ext cx="7598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Задание : создать схему дорог города. Необходимо предусмотреть наличие всех элементов дорог с правильным направлением движения (правостороннее), их расположение, согласно шаблону. </a:t>
            </a:r>
          </a:p>
          <a:p>
            <a:r>
              <a:rPr lang="ru-RU" sz="1600" dirty="0"/>
              <a:t>Добавить объекты : «светофор», «пешеходный переход» и «движение запрещено» всех видов. При создании программы необходимо предусмотреть название программы: «</a:t>
            </a:r>
            <a:r>
              <a:rPr lang="en-US" sz="1600" dirty="0"/>
              <a:t>World Skills X</a:t>
            </a:r>
            <a:r>
              <a:rPr lang="ru-RU" sz="1600" dirty="0"/>
              <a:t>» </a:t>
            </a:r>
            <a:r>
              <a:rPr lang="en-US" sz="1600" dirty="0"/>
              <a:t>. </a:t>
            </a:r>
            <a:r>
              <a:rPr lang="ru-RU" sz="1600" dirty="0"/>
              <a:t>Программа должна иметь иконку в виде светофора.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503BA1-865C-4CB8-AC15-E9B69C4CF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56" y="2815290"/>
            <a:ext cx="7264244" cy="40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8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851DB-116E-4219-B6D9-7D38182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2" y="-130442"/>
            <a:ext cx="3803880" cy="2723887"/>
          </a:xfrm>
        </p:spPr>
        <p:txBody>
          <a:bodyPr/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2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17781A-72D4-4AD5-97DA-3D280416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2" y="4301154"/>
            <a:ext cx="4222852" cy="2815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56293-48DE-4E60-84E0-D57826CBF913}"/>
              </a:ext>
            </a:extLst>
          </p:cNvPr>
          <p:cNvSpPr txBox="1"/>
          <p:nvPr/>
        </p:nvSpPr>
        <p:spPr>
          <a:xfrm>
            <a:off x="0" y="1799627"/>
            <a:ext cx="435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Разработка системы управления </a:t>
            </a:r>
          </a:p>
          <a:p>
            <a:pPr algn="ctr"/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79F9-2DC7-4EDD-BDC6-3920DCEBC44D}"/>
              </a:ext>
            </a:extLst>
          </p:cNvPr>
          <p:cNvSpPr txBox="1"/>
          <p:nvPr/>
        </p:nvSpPr>
        <p:spPr>
          <a:xfrm>
            <a:off x="5598816" y="30294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Шаблон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1B044-7718-4A68-AACF-08BF12680AE5}"/>
              </a:ext>
            </a:extLst>
          </p:cNvPr>
          <p:cNvSpPr txBox="1"/>
          <p:nvPr/>
        </p:nvSpPr>
        <p:spPr>
          <a:xfrm>
            <a:off x="4740396" y="1659285"/>
            <a:ext cx="74516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Задание: Дополнить пользовательский интерфейс, добавив в него кнопки управления транспортом в ручном режиме.</a:t>
            </a:r>
          </a:p>
          <a:p>
            <a:r>
              <a:rPr lang="ru-RU" sz="1600" dirty="0"/>
              <a:t>Создать автоматический тест управления.</a:t>
            </a:r>
          </a:p>
          <a:p>
            <a:r>
              <a:rPr lang="ru-RU" sz="1600" dirty="0"/>
              <a:t>У движения транспорта есть правила, которые он не должен нарушать ни в ручном, ни в автоматическом режимах движения.</a:t>
            </a:r>
          </a:p>
          <a:p>
            <a:r>
              <a:rPr lang="ru-RU" sz="1600" dirty="0"/>
              <a:t>Необходимо сделать анимацию движения основного и курсирующего транспорта (транспорт плавно передвигается между клеток дороги), а также реализовать систему поворотных огней, поворотные огни могут быть только передние.</a:t>
            </a:r>
          </a:p>
          <a:p>
            <a:r>
              <a:rPr lang="ru-RU" sz="1600" dirty="0"/>
              <a:t>Созданная программа должна быть сохранена в формате скомпилированного приложения, либо создать скрипт файл (.</a:t>
            </a:r>
            <a:r>
              <a:rPr lang="ru-RU" sz="1600" dirty="0" err="1"/>
              <a:t>bat</a:t>
            </a:r>
            <a:r>
              <a:rPr lang="ru-RU" sz="1600" dirty="0"/>
              <a:t>), запускающий приложение; необходимо приложить скриншот интерфейса. Приложение или скрипт файл, скриншот и проект необходимо загрузить на платформу контроля версий</a:t>
            </a:r>
          </a:p>
        </p:txBody>
      </p:sp>
    </p:spTree>
    <p:extLst>
      <p:ext uri="{BB962C8B-B14F-4D97-AF65-F5344CB8AC3E}">
        <p14:creationId xmlns:p14="http://schemas.microsoft.com/office/powerpoint/2010/main" val="372415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851DB-116E-4219-B6D9-7D38182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2" y="-130442"/>
            <a:ext cx="3803880" cy="2723887"/>
          </a:xfrm>
        </p:spPr>
        <p:txBody>
          <a:bodyPr/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2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17781A-72D4-4AD5-97DA-3D280416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2" y="4301154"/>
            <a:ext cx="4222852" cy="2815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56293-48DE-4E60-84E0-D57826CBF913}"/>
              </a:ext>
            </a:extLst>
          </p:cNvPr>
          <p:cNvSpPr txBox="1"/>
          <p:nvPr/>
        </p:nvSpPr>
        <p:spPr>
          <a:xfrm>
            <a:off x="0" y="1799627"/>
            <a:ext cx="435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Разработка системы управления </a:t>
            </a:r>
          </a:p>
          <a:p>
            <a:pPr algn="ctr"/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79F9-2DC7-4EDD-BDC6-3920DCEBC44D}"/>
              </a:ext>
            </a:extLst>
          </p:cNvPr>
          <p:cNvSpPr txBox="1"/>
          <p:nvPr/>
        </p:nvSpPr>
        <p:spPr>
          <a:xfrm>
            <a:off x="5192183" y="335846"/>
            <a:ext cx="65480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Созданная программа </a:t>
            </a:r>
          </a:p>
          <a:p>
            <a:pPr algn="ctr"/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1B044-7718-4A68-AACF-08BF12680AE5}"/>
              </a:ext>
            </a:extLst>
          </p:cNvPr>
          <p:cNvSpPr txBox="1"/>
          <p:nvPr/>
        </p:nvSpPr>
        <p:spPr>
          <a:xfrm>
            <a:off x="4740395" y="1231501"/>
            <a:ext cx="7451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Задание: Дополнить пользовательский интерфейс, добавив в него кнопки управления транспортом в ручном режиме.</a:t>
            </a:r>
          </a:p>
          <a:p>
            <a:r>
              <a:rPr lang="ru-RU" sz="1600" dirty="0"/>
              <a:t>Создать автоматический тест управления.</a:t>
            </a:r>
          </a:p>
          <a:p>
            <a:r>
              <a:rPr lang="ru-RU" sz="1600" dirty="0"/>
              <a:t>У движения транспорта есть правила, которые он не должен нарушать ни в ручном, ни в автоматическом режимах движения.</a:t>
            </a:r>
          </a:p>
          <a:p>
            <a:r>
              <a:rPr lang="ru-RU" sz="1600" dirty="0"/>
              <a:t>Необходимо сделать анимацию движения основного и курсирующего транспорта (транспорт плавно передвигается между клеток дороги), а также реализовать систему поворотных огней, поворотные огни могут быть только передние.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B84DCD-57EC-4BF3-BDD6-76F06E142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23" r="22372"/>
          <a:stretch/>
        </p:blipFill>
        <p:spPr>
          <a:xfrm>
            <a:off x="4740395" y="3504905"/>
            <a:ext cx="7475014" cy="33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7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851DB-116E-4219-B6D9-7D38182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2" y="-130442"/>
            <a:ext cx="3803880" cy="2723887"/>
          </a:xfrm>
        </p:spPr>
        <p:txBody>
          <a:bodyPr/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2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17781A-72D4-4AD5-97DA-3D280416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2" y="4301154"/>
            <a:ext cx="4222852" cy="2815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56293-48DE-4E60-84E0-D57826CBF913}"/>
              </a:ext>
            </a:extLst>
          </p:cNvPr>
          <p:cNvSpPr txBox="1"/>
          <p:nvPr/>
        </p:nvSpPr>
        <p:spPr>
          <a:xfrm>
            <a:off x="0" y="1799627"/>
            <a:ext cx="435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Разработка системы управления </a:t>
            </a:r>
          </a:p>
          <a:p>
            <a:pPr algn="ctr"/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79F9-2DC7-4EDD-BDC6-3920DCEBC44D}"/>
              </a:ext>
            </a:extLst>
          </p:cNvPr>
          <p:cNvSpPr txBox="1"/>
          <p:nvPr/>
        </p:nvSpPr>
        <p:spPr>
          <a:xfrm>
            <a:off x="5192183" y="335846"/>
            <a:ext cx="65480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Созданная программа </a:t>
            </a:r>
          </a:p>
          <a:p>
            <a:pPr algn="ctr"/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1B044-7718-4A68-AACF-08BF12680AE5}"/>
              </a:ext>
            </a:extLst>
          </p:cNvPr>
          <p:cNvSpPr txBox="1"/>
          <p:nvPr/>
        </p:nvSpPr>
        <p:spPr>
          <a:xfrm>
            <a:off x="4740395" y="1231501"/>
            <a:ext cx="7451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Задание: Дополнить пользовательский интерфейс, добавив в него кнопки управления транспортом в ручном режиме.</a:t>
            </a:r>
          </a:p>
          <a:p>
            <a:r>
              <a:rPr lang="ru-RU" sz="1600" dirty="0"/>
              <a:t>Создать автоматический тест управления.</a:t>
            </a:r>
          </a:p>
          <a:p>
            <a:r>
              <a:rPr lang="ru-RU" sz="1600" dirty="0"/>
              <a:t>У движения транспорта есть правила, которые он не должен нарушать ни в ручном, ни в автоматическом режимах движения.</a:t>
            </a:r>
          </a:p>
          <a:p>
            <a:r>
              <a:rPr lang="ru-RU" sz="1600" dirty="0"/>
              <a:t>Необходимо сделать анимацию движения основного и курсирующего транспорта (транспорт плавно передвигается между клеток дороги), а также реализовать систему поворотных огней, поворотные огни могут быть только передние.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B857F6-3CAB-45B1-9522-20D3FB54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65" y="3429000"/>
            <a:ext cx="64140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6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851DB-116E-4219-B6D9-7D38182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2" y="-130442"/>
            <a:ext cx="3803880" cy="2723887"/>
          </a:xfrm>
        </p:spPr>
        <p:txBody>
          <a:bodyPr/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2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17781A-72D4-4AD5-97DA-3D280416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2" y="4301154"/>
            <a:ext cx="4222852" cy="2815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56293-48DE-4E60-84E0-D57826CBF913}"/>
              </a:ext>
            </a:extLst>
          </p:cNvPr>
          <p:cNvSpPr txBox="1"/>
          <p:nvPr/>
        </p:nvSpPr>
        <p:spPr>
          <a:xfrm>
            <a:off x="0" y="1799627"/>
            <a:ext cx="435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Разработка системы управления </a:t>
            </a:r>
          </a:p>
          <a:p>
            <a:pPr algn="ctr"/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79F9-2DC7-4EDD-BDC6-3920DCEBC44D}"/>
              </a:ext>
            </a:extLst>
          </p:cNvPr>
          <p:cNvSpPr txBox="1"/>
          <p:nvPr/>
        </p:nvSpPr>
        <p:spPr>
          <a:xfrm>
            <a:off x="5034137" y="115250"/>
            <a:ext cx="65480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Инструкция по использованию программы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1B044-7718-4A68-AACF-08BF12680AE5}"/>
              </a:ext>
            </a:extLst>
          </p:cNvPr>
          <p:cNvSpPr txBox="1"/>
          <p:nvPr/>
        </p:nvSpPr>
        <p:spPr>
          <a:xfrm>
            <a:off x="4830705" y="2054242"/>
            <a:ext cx="74516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Управлять машиной можно с помощью клавиш: </a:t>
            </a:r>
            <a:r>
              <a:rPr lang="en-US" sz="1600" dirty="0"/>
              <a:t>W,A,S,D</a:t>
            </a:r>
          </a:p>
          <a:p>
            <a:r>
              <a:rPr lang="ru-RU" sz="1600" dirty="0"/>
              <a:t>Клавиша «</a:t>
            </a:r>
            <a:r>
              <a:rPr lang="en-US" sz="1600" dirty="0"/>
              <a:t>W</a:t>
            </a:r>
            <a:r>
              <a:rPr lang="ru-RU" sz="1600" dirty="0"/>
              <a:t>»-движение вперед.</a:t>
            </a:r>
          </a:p>
          <a:p>
            <a:r>
              <a:rPr lang="ru-RU" sz="1600" dirty="0"/>
              <a:t>Клавиша «А»-поворот налево.</a:t>
            </a:r>
          </a:p>
          <a:p>
            <a:r>
              <a:rPr lang="ru-RU" sz="1600" dirty="0"/>
              <a:t>Клавиша «</a:t>
            </a:r>
            <a:r>
              <a:rPr lang="en-US" sz="1600" dirty="0"/>
              <a:t>S</a:t>
            </a:r>
            <a:r>
              <a:rPr lang="ru-RU" sz="1600" dirty="0"/>
              <a:t>»-движение назад.</a:t>
            </a:r>
          </a:p>
          <a:p>
            <a:r>
              <a:rPr lang="ru-RU" sz="1600" dirty="0"/>
              <a:t>Клавиша «</a:t>
            </a:r>
            <a:r>
              <a:rPr lang="en-US" sz="1600" dirty="0"/>
              <a:t>D</a:t>
            </a:r>
            <a:r>
              <a:rPr lang="ru-RU" sz="1600" dirty="0"/>
              <a:t>»-поворот направо.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B857F6-3CAB-45B1-9522-20D3FB54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65" y="3429000"/>
            <a:ext cx="641406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851DB-116E-4219-B6D9-7D381829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12" y="-130442"/>
            <a:ext cx="3803880" cy="2723887"/>
          </a:xfrm>
        </p:spPr>
        <p:txBody>
          <a:bodyPr/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Модуль 3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17781A-72D4-4AD5-97DA-3D2804165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2" y="4301154"/>
            <a:ext cx="4222852" cy="28152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56293-48DE-4E60-84E0-D57826CBF913}"/>
              </a:ext>
            </a:extLst>
          </p:cNvPr>
          <p:cNvSpPr txBox="1"/>
          <p:nvPr/>
        </p:nvSpPr>
        <p:spPr>
          <a:xfrm>
            <a:off x="0" y="1799627"/>
            <a:ext cx="43507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Проектирование, создание и подключение базы данных.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979F9-2DC7-4EDD-BDC6-3920DCEBC44D}"/>
              </a:ext>
            </a:extLst>
          </p:cNvPr>
          <p:cNvSpPr txBox="1"/>
          <p:nvPr/>
        </p:nvSpPr>
        <p:spPr>
          <a:xfrm>
            <a:off x="5598816" y="30294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Шаблон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1B044-7718-4A68-AACF-08BF12680AE5}"/>
              </a:ext>
            </a:extLst>
          </p:cNvPr>
          <p:cNvSpPr txBox="1"/>
          <p:nvPr/>
        </p:nvSpPr>
        <p:spPr>
          <a:xfrm>
            <a:off x="4740396" y="1799627"/>
            <a:ext cx="74516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Задание: спроектировать и создать базу данных сохраняющую информацию о прохождении транспортом своего пути, с информацией о точных действиях во время последнего прохождения транспортом своего пути, с настройками объектов в рабочем пространстве</a:t>
            </a:r>
          </a:p>
          <a:p>
            <a:r>
              <a:rPr lang="ru-RU" sz="1600" dirty="0"/>
              <a:t>После реализации базы данных необходимо ее наполнить данными для проверки.</a:t>
            </a:r>
          </a:p>
          <a:p>
            <a:r>
              <a:rPr lang="ru-RU" sz="1600" dirty="0"/>
              <a:t>Добавить в пользовательский интерфейс окно, где пользователь может просмотреть данные хранящиеся в таблицах базы данных приложения. Все таблицы должны отображаться в одном окне и переключаться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339121835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D3"/>
      </a:accent1>
      <a:accent2>
        <a:srgbClr val="9A17D5"/>
      </a:accent2>
      <a:accent3>
        <a:srgbClr val="5C29E7"/>
      </a:accent3>
      <a:accent4>
        <a:srgbClr val="223CD7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789</Words>
  <Application>Microsoft Office PowerPoint</Application>
  <PresentationFormat>Широкоэкранный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Meiryo</vt:lpstr>
      <vt:lpstr>Corbel</vt:lpstr>
      <vt:lpstr>ShojiVTI</vt:lpstr>
      <vt:lpstr>Архитектор интеллектуальных систем управления </vt:lpstr>
      <vt:lpstr>Модуль 1</vt:lpstr>
      <vt:lpstr>Модуль 1</vt:lpstr>
      <vt:lpstr>Модуль 1</vt:lpstr>
      <vt:lpstr>Модуль 2</vt:lpstr>
      <vt:lpstr>Модуль 2</vt:lpstr>
      <vt:lpstr>Модуль 2</vt:lpstr>
      <vt:lpstr>Модуль 2</vt:lpstr>
      <vt:lpstr>Модуль 3</vt:lpstr>
      <vt:lpstr>Модуль 4</vt:lpstr>
      <vt:lpstr>Модуль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Архитектор интеллектуальных систем управления </dc:title>
  <dc:creator>Карманцева Алина Петровна</dc:creator>
  <cp:lastModifiedBy>Карманцева Алина Петровна</cp:lastModifiedBy>
  <cp:revision>1</cp:revision>
  <dcterms:created xsi:type="dcterms:W3CDTF">2022-05-19T12:23:32Z</dcterms:created>
  <dcterms:modified xsi:type="dcterms:W3CDTF">2022-05-19T13:33:33Z</dcterms:modified>
</cp:coreProperties>
</file>