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C199A-22E5-4CDA-987F-BC4BFDACB7D3}" type="datetime1">
              <a:rPr lang="ru-RU" smtClean="0"/>
              <a:t>17.12.2021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B367-66E6-4B1C-B5FC-21800FA4D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4388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39CC9-9451-4D80-B15B-454EA1C4C28F}" type="datetime1">
              <a:rPr lang="ru-RU" smtClean="0"/>
              <a:pPr/>
              <a:t>17.12.2021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dirty="0" smtClean="0"/>
              <a:t>Образец текста</a:t>
            </a:r>
          </a:p>
          <a:p>
            <a:pPr lvl="1"/>
            <a:r>
              <a:rPr lang="ru-RU" noProof="0" dirty="0" smtClean="0"/>
              <a:t>Второй уровень</a:t>
            </a:r>
          </a:p>
          <a:p>
            <a:pPr lvl="2"/>
            <a:r>
              <a:rPr lang="ru-RU" noProof="0" dirty="0" smtClean="0"/>
              <a:t>Третий уровень</a:t>
            </a:r>
          </a:p>
          <a:p>
            <a:pPr lvl="3"/>
            <a:r>
              <a:rPr lang="ru-RU" noProof="0" dirty="0" smtClean="0"/>
              <a:t>Четвертый уровень</a:t>
            </a:r>
          </a:p>
          <a:p>
            <a:pPr lvl="4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FCFFD-921F-4D5F-B365-B1C4C66E78DA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3185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344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33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852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368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665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18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0FCFFD-921F-4D5F-B365-B1C4C66E78DA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10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EA4122-98FB-4B92-9EEB-3F3144637AE9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949AE5-5FC9-4064-B73D-624153648DDF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FA50A5-00A1-459C-9BE7-96F64207CBF7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3C4E8-BAFF-4A6C-A38E-47D80B808FC8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B8447-5030-47A7-85C9-0914FFDF75FF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C2C6-56BE-4381-8184-4EA61EE41EC8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 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 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0A0C37-A2EE-46B8-BBA4-74BD917318EC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Дата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F625A-F3D8-4470-83B6-4967B0AE3690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4" name="Нижний колонтитул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D6AD23-54BA-4FBF-8E9D-4A019C3A90A6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A4467F-50D8-4671-A5D0-2A27730D064B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9422E9FA-D56F-41AD-BA6A-E6F1AC7007BD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9" name="Нижний колонтитул 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4" name="Дата 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240D1684-298D-40C9-8A64-84C3C948C0F3}" type="datetime1">
              <a:rPr lang="ru-RU" noProof="0" smtClean="0"/>
              <a:t>17.12.2021</a:t>
            </a:fld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
              </a:t>
            </a:r>
            <a:endParaRPr lang="ru-RU" noProof="0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ru-RU" sz="3000" dirty="0" smtClean="0">
                <a:solidFill>
                  <a:schemeClr val="tx1"/>
                </a:solidFill>
              </a:rPr>
              <a:t>Презентация по приложению «</a:t>
            </a:r>
            <a:r>
              <a:rPr lang="en-US" sz="3000" dirty="0" smtClean="0">
                <a:solidFill>
                  <a:schemeClr val="tx1"/>
                </a:solidFill>
              </a:rPr>
              <a:t>Word Skills x</a:t>
            </a:r>
            <a:r>
              <a:rPr lang="ru-RU" sz="3000" dirty="0" smtClean="0">
                <a:solidFill>
                  <a:schemeClr val="tx1"/>
                </a:solidFill>
              </a:rPr>
              <a:t>»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ru-RU" sz="1800" dirty="0" smtClean="0">
                <a:solidFill>
                  <a:schemeClr val="tx1"/>
                </a:solidFill>
              </a:rPr>
              <a:t>Участник </a:t>
            </a:r>
            <a:r>
              <a:rPr lang="ru-RU" sz="1800" dirty="0" err="1" smtClean="0">
                <a:solidFill>
                  <a:schemeClr val="tx1"/>
                </a:solidFill>
              </a:rPr>
              <a:t>Унщикова</a:t>
            </a:r>
            <a:r>
              <a:rPr lang="ru-RU" sz="1800" dirty="0" smtClean="0">
                <a:solidFill>
                  <a:schemeClr val="tx1"/>
                </a:solidFill>
              </a:rPr>
              <a:t> В.Е</a:t>
            </a:r>
            <a:endParaRPr lang="ru-RU" sz="1800" dirty="0">
              <a:solidFill>
                <a:schemeClr val="tx1"/>
              </a:solidFill>
            </a:endParaRPr>
          </a:p>
        </p:txBody>
      </p:sp>
      <p:pic>
        <p:nvPicPr>
          <p:cNvPr id="5" name="Рисунок 4" descr="Финансовые показатели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727" y="2173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Сравнение шаблон</a:t>
            </a:r>
            <a:r>
              <a:rPr lang="en-US" dirty="0" smtClean="0">
                <a:solidFill>
                  <a:srgbClr val="FFFFFF"/>
                </a:solidFill>
              </a:rPr>
              <a:t>\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dirty="0" smtClean="0">
                <a:solidFill>
                  <a:srgbClr val="FFFFFF"/>
                </a:solidFill>
              </a:rPr>
              <a:t>программа</a:t>
            </a:r>
            <a:endParaRPr lang="ru-RU" dirty="0">
              <a:solidFill>
                <a:srgbClr val="FFFFFF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98" y="385929"/>
            <a:ext cx="4114616" cy="418607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29" y="2007465"/>
            <a:ext cx="7630569" cy="39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 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smtClean="0">
                <a:solidFill>
                  <a:srgbClr val="FFFFFF"/>
                </a:solidFill>
              </a:rPr>
              <a:t>Этапы разработки</a:t>
            </a:r>
            <a:endParaRPr lang="ru-RU" dirty="0">
              <a:solidFill>
                <a:srgbClr val="FFFF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5578" y="423950"/>
            <a:ext cx="5960226" cy="5316078"/>
          </a:xfrm>
        </p:spPr>
        <p:txBody>
          <a:bodyPr/>
          <a:lstStyle/>
          <a:p>
            <a:r>
              <a:rPr lang="ru-RU" dirty="0" smtClean="0"/>
              <a:t>1. Было создано рабочее пространство с возможностью добавления и удаления объектов, а также выбора объекта и изменение его характеристик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970" y="1945179"/>
            <a:ext cx="8013395" cy="37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74815" y="0"/>
            <a:ext cx="4729942" cy="6783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Этапы разработки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5578" y="423950"/>
            <a:ext cx="5960226" cy="5316078"/>
          </a:xfrm>
        </p:spPr>
        <p:txBody>
          <a:bodyPr/>
          <a:lstStyle/>
          <a:p>
            <a:r>
              <a:rPr lang="ru-RU" dirty="0" smtClean="0"/>
              <a:t>2. Была добавлена возможность движения объектов по построенной карте, переключение, светофоров по режимам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293" y="1626615"/>
            <a:ext cx="6832734" cy="45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7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74815" y="0"/>
            <a:ext cx="4729942" cy="6783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Этапы разработки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5578" y="423950"/>
            <a:ext cx="5960226" cy="5316078"/>
          </a:xfrm>
        </p:spPr>
        <p:txBody>
          <a:bodyPr/>
          <a:lstStyle/>
          <a:p>
            <a:r>
              <a:rPr lang="ru-RU" dirty="0" smtClean="0"/>
              <a:t>3. Была создана база данных с таблицами, в которых содержатся сведения о поездках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644" y="1691023"/>
            <a:ext cx="8073444" cy="43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74815" y="0"/>
            <a:ext cx="4729942" cy="6783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6" y="2681103"/>
            <a:ext cx="3554460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Этапы разработки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5578" y="423950"/>
            <a:ext cx="5960226" cy="5316078"/>
          </a:xfrm>
        </p:spPr>
        <p:txBody>
          <a:bodyPr/>
          <a:lstStyle/>
          <a:p>
            <a:r>
              <a:rPr lang="ru-RU" dirty="0" smtClean="0"/>
              <a:t>4. Был реализована визуализация обучения модели, отображение движение машин, а также изменение скорости визуализации, и сведения о процессе обучения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923" y="1786095"/>
            <a:ext cx="7585535" cy="395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0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41509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ru-RU" dirty="0" smtClean="0">
                <a:solidFill>
                  <a:schemeClr val="bg1"/>
                </a:solidFill>
              </a:rPr>
              <a:t>Спасибо за внимание!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 descr="Рука с ручкой, указывающей на финансовые показатели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в финансовом стиле</Template>
  <TotalTime>0</TotalTime>
  <Words>109</Words>
  <Application>Microsoft Office PowerPoint</Application>
  <PresentationFormat>Широкоэкранный</PresentationFormat>
  <Paragraphs>19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Посылка</vt:lpstr>
      <vt:lpstr>Презентация по приложению «Word Skills x»</vt:lpstr>
      <vt:lpstr>Сравнение шаблон\ программа</vt:lpstr>
      <vt:lpstr>Этапы разработки</vt:lpstr>
      <vt:lpstr>Этапы разработки</vt:lpstr>
      <vt:lpstr>Этапы разработки</vt:lpstr>
      <vt:lpstr>Этапы разработки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2021-12-17T11:29:40Z</dcterms:created>
  <dcterms:modified xsi:type="dcterms:W3CDTF">2021-12-17T11:45:31Z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