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46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5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0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25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7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9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8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0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5D3B-D92B-47A4-895C-00D259CCDAB1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297696-2EFE-40DC-89FA-DC790F944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9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2217" y="534535"/>
            <a:ext cx="9144000" cy="85012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«Приложение «</a:t>
            </a:r>
            <a:r>
              <a:rPr lang="en-US" sz="4800" dirty="0" smtClean="0"/>
              <a:t>World Skills X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8873" y="2378787"/>
            <a:ext cx="7766936" cy="1096899"/>
          </a:xfrm>
        </p:spPr>
        <p:txBody>
          <a:bodyPr/>
          <a:lstStyle/>
          <a:p>
            <a:r>
              <a:rPr lang="ru-RU" dirty="0" smtClean="0"/>
              <a:t>Данное приложение создано для…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6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ru-RU" dirty="0" smtClean="0"/>
              <a:t>Ход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89611"/>
            <a:ext cx="8596668" cy="4251751"/>
          </a:xfrm>
        </p:spPr>
        <p:txBody>
          <a:bodyPr/>
          <a:lstStyle/>
          <a:p>
            <a:r>
              <a:rPr lang="ru-RU" dirty="0" smtClean="0"/>
              <a:t>Сперва по шаблону </a:t>
            </a:r>
          </a:p>
          <a:p>
            <a:pPr marL="0" indent="0">
              <a:buNone/>
            </a:pPr>
            <a:r>
              <a:rPr lang="ru-RU" dirty="0" smtClean="0"/>
              <a:t>был создан первичный макет </a:t>
            </a:r>
          </a:p>
          <a:p>
            <a:pPr marL="0" indent="0">
              <a:buNone/>
            </a:pPr>
            <a:r>
              <a:rPr lang="ru-RU" dirty="0" smtClean="0"/>
              <a:t>интерфейса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39" y="1397726"/>
            <a:ext cx="4278993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31075"/>
            <a:ext cx="8596668" cy="5610288"/>
          </a:xfrm>
        </p:spPr>
        <p:txBody>
          <a:bodyPr/>
          <a:lstStyle/>
          <a:p>
            <a:r>
              <a:rPr lang="ru-RU" dirty="0" smtClean="0"/>
              <a:t>Затем карта была </a:t>
            </a:r>
            <a:r>
              <a:rPr lang="ru-RU" dirty="0" err="1" smtClean="0"/>
              <a:t>отрисована</a:t>
            </a:r>
            <a:r>
              <a:rPr lang="ru-RU" dirty="0" smtClean="0"/>
              <a:t> в виде сетки, дополнялся функционал, реализованы функции добавления и смены режимов светофора.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9" y="1356352"/>
            <a:ext cx="6230632" cy="54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18011"/>
            <a:ext cx="8596668" cy="5623351"/>
          </a:xfrm>
        </p:spPr>
        <p:txBody>
          <a:bodyPr/>
          <a:lstStyle/>
          <a:p>
            <a:r>
              <a:rPr lang="ru-RU" dirty="0" smtClean="0"/>
              <a:t>Далее была создана БД, доделана схема города, БД была подсоединена к приложению и также был добавлен интерфейс для управления обучением 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72" y="1130193"/>
            <a:ext cx="6596392" cy="57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685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65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«Приложение «World Skills X»</vt:lpstr>
      <vt:lpstr>Ход разработки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«Приложение «World Skills X»</dc:title>
  <dc:creator>Участник WSR-02</dc:creator>
  <cp:lastModifiedBy>Участник WSR-02</cp:lastModifiedBy>
  <cp:revision>3</cp:revision>
  <dcterms:created xsi:type="dcterms:W3CDTF">2021-12-17T11:33:13Z</dcterms:created>
  <dcterms:modified xsi:type="dcterms:W3CDTF">2021-12-17T11:43:12Z</dcterms:modified>
</cp:coreProperties>
</file>