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95C2-2BC3-4F0E-9B01-CC0423851968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56B3-D4A0-4920-ABBB-3FDF28490C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04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95C2-2BC3-4F0E-9B01-CC0423851968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56B3-D4A0-4920-ABBB-3FDF28490C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88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95C2-2BC3-4F0E-9B01-CC0423851968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56B3-D4A0-4920-ABBB-3FDF28490C2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3314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95C2-2BC3-4F0E-9B01-CC0423851968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56B3-D4A0-4920-ABBB-3FDF28490C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89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95C2-2BC3-4F0E-9B01-CC0423851968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56B3-D4A0-4920-ABBB-3FDF28490C2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9134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95C2-2BC3-4F0E-9B01-CC0423851968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56B3-D4A0-4920-ABBB-3FDF28490C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469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95C2-2BC3-4F0E-9B01-CC0423851968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56B3-D4A0-4920-ABBB-3FDF28490C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05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95C2-2BC3-4F0E-9B01-CC0423851968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56B3-D4A0-4920-ABBB-3FDF28490C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75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95C2-2BC3-4F0E-9B01-CC0423851968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56B3-D4A0-4920-ABBB-3FDF28490C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87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95C2-2BC3-4F0E-9B01-CC0423851968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56B3-D4A0-4920-ABBB-3FDF28490C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90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95C2-2BC3-4F0E-9B01-CC0423851968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56B3-D4A0-4920-ABBB-3FDF28490C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0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95C2-2BC3-4F0E-9B01-CC0423851968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56B3-D4A0-4920-ABBB-3FDF28490C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60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95C2-2BC3-4F0E-9B01-CC0423851968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56B3-D4A0-4920-ABBB-3FDF28490C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98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95C2-2BC3-4F0E-9B01-CC0423851968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56B3-D4A0-4920-ABBB-3FDF28490C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20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95C2-2BC3-4F0E-9B01-CC0423851968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56B3-D4A0-4920-ABBB-3FDF28490C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56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95C2-2BC3-4F0E-9B01-CC0423851968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56B3-D4A0-4920-ABBB-3FDF28490C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6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295C2-2BC3-4F0E-9B01-CC0423851968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4056B3-D4A0-4920-ABBB-3FDF28490C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766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20930" y="1293364"/>
            <a:ext cx="7766936" cy="1947547"/>
          </a:xfrm>
        </p:spPr>
        <p:txBody>
          <a:bodyPr/>
          <a:lstStyle/>
          <a:p>
            <a:pPr algn="ctr"/>
            <a:r>
              <a:rPr lang="ru-RU" dirty="0" smtClean="0"/>
              <a:t>Интеллектуальная система управления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4322" y="5972231"/>
            <a:ext cx="4291849" cy="486443"/>
          </a:xfrm>
        </p:spPr>
        <p:txBody>
          <a:bodyPr/>
          <a:lstStyle/>
          <a:p>
            <a:pPr algn="l"/>
            <a:r>
              <a:rPr lang="ru-RU" dirty="0" smtClean="0"/>
              <a:t>Китаева Дарья</a:t>
            </a:r>
          </a:p>
        </p:txBody>
      </p:sp>
    </p:spTree>
    <p:extLst>
      <p:ext uri="{BB962C8B-B14F-4D97-AF65-F5344CB8AC3E}">
        <p14:creationId xmlns:p14="http://schemas.microsoft.com/office/powerpoint/2010/main" val="28626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657" y="1273215"/>
            <a:ext cx="4895376" cy="4980390"/>
          </a:xfrm>
          <a:prstGeom prst="rect">
            <a:avLst/>
          </a:prstGeom>
        </p:spPr>
      </p:pic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894517" y="792716"/>
            <a:ext cx="4513541" cy="390660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sz="2000" dirty="0" smtClean="0"/>
              <a:t>Заказчику была необходима программа - модель движения транспорта в городе. Требовалось создать схему дорог, регулирование светофоров и автоматизацию движения различного транспорта, а также добавить базу данных, собирающую всю информацию о движение и реализовать систему обучения, при которой транспорт будет находить самый быстрый путь.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197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39" y="1319513"/>
            <a:ext cx="6713315" cy="4676171"/>
          </a:xfrm>
        </p:spPr>
      </p:pic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>
          <a:xfrm>
            <a:off x="538438" y="1319513"/>
            <a:ext cx="4241906" cy="2905245"/>
          </a:xfrm>
        </p:spPr>
        <p:txBody>
          <a:bodyPr>
            <a:normAutofit fontScale="92500" lnSpcReduction="20000"/>
          </a:bodyPr>
          <a:lstStyle/>
          <a:p>
            <a:r>
              <a:rPr lang="ru-RU" sz="1800" dirty="0" smtClean="0"/>
              <a:t>	</a:t>
            </a:r>
            <a:r>
              <a:rPr lang="ru-RU" sz="2000" dirty="0" smtClean="0"/>
              <a:t>Мною была создана программа с удобны и простым интерфейсом. Движение организованно так, что транспорт не нарушает правил перемещения по проезжей части. Пользователь может регулировать движение светофорами, настраивая их работу, и получать информацию о времени и пути, прошедшего транспортом в Таблице.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487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Индикатор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5</Words>
  <Application>Microsoft Office PowerPoint</Application>
  <PresentationFormat>Широкоэкранный</PresentationFormat>
  <Paragraphs>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Аспект</vt:lpstr>
      <vt:lpstr>Интеллектуальная система управления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Интеллектуальная система управления</dc:title>
  <dc:creator>Участник WSR-05</dc:creator>
  <cp:lastModifiedBy>Участник WSR-05</cp:lastModifiedBy>
  <cp:revision>5</cp:revision>
  <dcterms:created xsi:type="dcterms:W3CDTF">2021-12-17T10:50:01Z</dcterms:created>
  <dcterms:modified xsi:type="dcterms:W3CDTF">2021-12-17T11:45:19Z</dcterms:modified>
</cp:coreProperties>
</file>