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продукта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Выполненного по техническому заданию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9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Рабочее поле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32" y="2909454"/>
            <a:ext cx="3448955" cy="3448955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858" y="2907881"/>
            <a:ext cx="3384982" cy="34505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927" y="6373379"/>
            <a:ext cx="5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Рабочее поле представленное в программе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693367" y="6365894"/>
            <a:ext cx="552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Рабочее поле требуемое по заданию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2878" y="2145164"/>
            <a:ext cx="552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Сравнение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266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4392" y="2147473"/>
            <a:ext cx="7203069" cy="703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Во время обучения удалось собрать следующие данные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" y="2851266"/>
            <a:ext cx="3874695" cy="326690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4520481" y="2851266"/>
            <a:ext cx="5820552" cy="10266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 smtClean="0"/>
              <a:t>Колонка </a:t>
            </a:r>
            <a:r>
              <a:rPr lang="en-US" dirty="0" err="1" smtClean="0"/>
              <a:t>Iteration_id</a:t>
            </a:r>
            <a:r>
              <a:rPr lang="ru-RU" dirty="0"/>
              <a:t> </a:t>
            </a:r>
            <a:r>
              <a:rPr lang="ru-RU" dirty="0" smtClean="0"/>
              <a:t>показывает номер итерации во время обучения, </a:t>
            </a:r>
            <a:r>
              <a:rPr lang="en-US" dirty="0" err="1" smtClean="0"/>
              <a:t>Iteration_time</a:t>
            </a:r>
            <a:r>
              <a:rPr lang="en-US" dirty="0" smtClean="0"/>
              <a:t> </a:t>
            </a:r>
            <a:r>
              <a:rPr lang="ru-RU" dirty="0" smtClean="0"/>
              <a:t>показывает относительное время (в тактах) за которое весь транспорт покинул поле.</a:t>
            </a:r>
          </a:p>
          <a:p>
            <a:pPr marL="0" indent="0">
              <a:buFont typeface="Wingdings 2" charset="2"/>
              <a:buNone/>
            </a:pPr>
            <a:r>
              <a:rPr lang="ru-RU" dirty="0" smtClean="0"/>
              <a:t>Мы можем наблюдать улучшение результата уже к 7 итерации.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346641" y="6118167"/>
            <a:ext cx="2270196" cy="271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ru-RU" dirty="0" smtClean="0"/>
              <a:t>Скриншот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1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обучения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Алгоритм обучения основан на предсказаниях путем генерации чисел на основе данных из памяти компьютера. Данный алгоритм сочетается с методом </a:t>
            </a:r>
            <a:r>
              <a:rPr lang="en-US" dirty="0" smtClean="0"/>
              <a:t>“</a:t>
            </a:r>
            <a:r>
              <a:rPr lang="ru-RU" dirty="0" smtClean="0"/>
              <a:t>применения грубой силы</a:t>
            </a:r>
            <a:r>
              <a:rPr lang="en-US" dirty="0" smtClean="0"/>
              <a:t>“</a:t>
            </a:r>
            <a:r>
              <a:rPr lang="ru-RU" dirty="0" smtClean="0"/>
              <a:t> (от англ. </a:t>
            </a:r>
            <a:r>
              <a:rPr lang="en-US" dirty="0" smtClean="0"/>
              <a:t>Brute force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r>
              <a:rPr lang="ru-RU" dirty="0" smtClean="0"/>
              <a:t>Такая комбинация позволяет добиться поставленной задачи в краткие сроки и при этом не требует больших вычислительных ресурсов.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8712" y="2286000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Описание алгоритма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195222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22</TotalTime>
  <Words>121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Презентация продукта</vt:lpstr>
      <vt:lpstr>Рабочее поле</vt:lpstr>
      <vt:lpstr>Данные обучения</vt:lpstr>
      <vt:lpstr>Алгоритм обучения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Участник WSR-03</dc:creator>
  <cp:lastModifiedBy>Участник WSR-03</cp:lastModifiedBy>
  <cp:revision>4</cp:revision>
  <dcterms:created xsi:type="dcterms:W3CDTF">2021-12-17T11:20:54Z</dcterms:created>
  <dcterms:modified xsi:type="dcterms:W3CDTF">2021-12-17T11:43:37Z</dcterms:modified>
</cp:coreProperties>
</file>