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World Skills 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Программа для создания искусственного интеллекта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59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149" y="3843251"/>
            <a:ext cx="8596668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20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Вступление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Добрый день, сегодня я вам расскажу о новой разработке, объясню этапы создания каждого элемента и презентую работу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1807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нужна программа?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Данная программа нужна для того чтобы в дальнейшем загрузить в неё искусственный интеллект и настроить светофоры так чтобы не было пробок.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76" y="609600"/>
            <a:ext cx="6205981" cy="384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этап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02910" y="399012"/>
            <a:ext cx="6245253" cy="3727564"/>
          </a:xfrm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Для начала я разработал среду управления, реализовал добавление объектов, чтобы пользователь мог самостоятельно управлять средой города. Также есть </a:t>
            </a:r>
            <a:r>
              <a:rPr lang="en-US" dirty="0" smtClean="0"/>
              <a:t>label </a:t>
            </a:r>
            <a:r>
              <a:rPr lang="ru-RU" dirty="0" smtClean="0"/>
              <a:t>который показывает позицию мышки.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11" y="391320"/>
            <a:ext cx="6245253" cy="373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этап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67883" y="703403"/>
            <a:ext cx="7344801" cy="3658111"/>
          </a:xfrm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Следующим шагом я реализовал движение машин, в данной версии программы они едут до перекрёстка, но позже можно будет добавить полный маршрут. Пользователь может нажав на кнопки </a:t>
            </a:r>
            <a:r>
              <a:rPr lang="en-US" dirty="0" smtClean="0"/>
              <a:t>“</a:t>
            </a:r>
            <a:r>
              <a:rPr lang="ru-RU" dirty="0" smtClean="0"/>
              <a:t>Тест-рандом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  <a:r>
              <a:rPr lang="en-US" dirty="0" smtClean="0"/>
              <a:t>”</a:t>
            </a:r>
            <a:r>
              <a:rPr lang="ru-RU" dirty="0" smtClean="0"/>
              <a:t>Тест-шаблон</a:t>
            </a:r>
            <a:r>
              <a:rPr lang="en-US" dirty="0" smtClean="0"/>
              <a:t>”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 smtClean="0"/>
              <a:t>”</a:t>
            </a:r>
            <a:r>
              <a:rPr lang="ru-RU" dirty="0" smtClean="0"/>
              <a:t>Старт обучения</a:t>
            </a:r>
            <a:r>
              <a:rPr lang="en-US" dirty="0" smtClean="0"/>
              <a:t>”</a:t>
            </a:r>
            <a:r>
              <a:rPr lang="ru-RU" dirty="0" smtClean="0"/>
              <a:t> увидеть движение машин.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884" y="703403"/>
            <a:ext cx="734480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6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3908323"/>
            <a:ext cx="8596667" cy="566738"/>
          </a:xfrm>
        </p:spPr>
        <p:txBody>
          <a:bodyPr/>
          <a:lstStyle/>
          <a:p>
            <a:r>
              <a:rPr lang="ru-RU" dirty="0" smtClean="0"/>
              <a:t>Третий этап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77334" y="609600"/>
            <a:ext cx="8596668" cy="2973185"/>
          </a:xfrm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8392" y="4812984"/>
            <a:ext cx="8596667" cy="674024"/>
          </a:xfrm>
        </p:spPr>
        <p:txBody>
          <a:bodyPr/>
          <a:lstStyle/>
          <a:p>
            <a:r>
              <a:rPr lang="ru-RU" dirty="0" smtClean="0"/>
              <a:t>В данном этапе я подключил базу данных в которой будет храниться вся необходимая информация.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21116"/>
            <a:ext cx="4319393" cy="28204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726" y="609600"/>
            <a:ext cx="4277275" cy="28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Четвёртый этап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142112" y="1830806"/>
            <a:ext cx="1667109" cy="1790950"/>
          </a:xfrm>
        </p:spPr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 данном этапе я реализовал интерфейс для искусственного интеллекта, в дальнейшем его можно будет внедрить в программу.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113" y="1830806"/>
            <a:ext cx="1667108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3954277" cy="388077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70" y="2159924"/>
            <a:ext cx="3954277" cy="3881437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sz="half" idx="1"/>
          </p:nvPr>
        </p:nvSpPr>
        <p:spPr>
          <a:xfrm>
            <a:off x="1001527" y="2160589"/>
            <a:ext cx="3794917" cy="3880772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30" y="2159924"/>
            <a:ext cx="3794915" cy="38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заключении хочу сказать что программа ещё очень сырая, но уже есть результат, она практически готова для внедрения искусственного интеллекта.</a:t>
            </a:r>
          </a:p>
        </p:txBody>
      </p:sp>
    </p:spTree>
    <p:extLst>
      <p:ext uri="{BB962C8B-B14F-4D97-AF65-F5344CB8AC3E}">
        <p14:creationId xmlns:p14="http://schemas.microsoft.com/office/powerpoint/2010/main" val="16998621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198</Words>
  <Application>Microsoft Office PowerPoint</Application>
  <PresentationFormat>Широкоэкранный</PresentationFormat>
  <Paragraphs>18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Аспект</vt:lpstr>
      <vt:lpstr>World Skills X</vt:lpstr>
      <vt:lpstr>Вступление</vt:lpstr>
      <vt:lpstr>Для чего нужна программа?</vt:lpstr>
      <vt:lpstr>Первый этап</vt:lpstr>
      <vt:lpstr>Второй этап</vt:lpstr>
      <vt:lpstr>Третий этап</vt:lpstr>
      <vt:lpstr>Четвёртый этап</vt:lpstr>
      <vt:lpstr>Сравнение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Skills X</dc:title>
  <dc:creator>Участник WSR-07</dc:creator>
  <cp:lastModifiedBy>Участник WSR-07</cp:lastModifiedBy>
  <cp:revision>5</cp:revision>
  <dcterms:created xsi:type="dcterms:W3CDTF">2021-12-17T10:44:07Z</dcterms:created>
  <dcterms:modified xsi:type="dcterms:W3CDTF">2021-12-17T11:28:40Z</dcterms:modified>
</cp:coreProperties>
</file>