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94132-9348-45E7-B2B4-AB277A0F1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 Antiqua" panose="02040602050305030304" pitchFamily="18" charset="0"/>
              </a:rPr>
              <a:t>Решение аналитического кейса</a:t>
            </a:r>
          </a:p>
        </p:txBody>
      </p:sp>
    </p:spTree>
    <p:extLst>
      <p:ext uri="{BB962C8B-B14F-4D97-AF65-F5344CB8AC3E}">
        <p14:creationId xmlns:p14="http://schemas.microsoft.com/office/powerpoint/2010/main" val="194972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CFED5-DFE0-49E8-B5D5-7944B118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прописали гипотезы и проверили их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DBDC17-E608-4503-BF76-673A0B8FA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28" y="2097088"/>
            <a:ext cx="7403546" cy="39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71A8-CD32-4D9D-B457-212EA7B7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59" y="22949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мы подтвердили все наши гипотезы и узнали как правильно Визуализировать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191554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2A4BA-56EA-4273-8A0B-1CE49896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решали аналитические кейсы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A7EF7F-FEA9-4C37-8A11-FE8FD2928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45" y="2097088"/>
            <a:ext cx="7594011" cy="3915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9A67B-7FD0-495A-AB3B-965EAC7A7DEE}"/>
              </a:ext>
            </a:extLst>
          </p:cNvPr>
          <p:cNvSpPr txBox="1"/>
          <p:nvPr/>
        </p:nvSpPr>
        <p:spPr>
          <a:xfrm>
            <a:off x="7509164" y="6012873"/>
            <a:ext cx="20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Вот пример одного</a:t>
            </a:r>
          </a:p>
        </p:txBody>
      </p:sp>
    </p:spTree>
    <p:extLst>
      <p:ext uri="{BB962C8B-B14F-4D97-AF65-F5344CB8AC3E}">
        <p14:creationId xmlns:p14="http://schemas.microsoft.com/office/powerpoint/2010/main" val="24476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9FCB8-4B9E-47D6-A7FB-80B7641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Сначала мы вывели информацию о кейсе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F02F20-45E1-4739-A31E-8256949A0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68143"/>
            <a:ext cx="660202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1D8C88-DF58-44B0-8FDC-B43FAFE6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775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Затем мы прописали какую гипотезу будем проверять. Потом мы прописали и проверили у кого какие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27019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FDC29-97CE-4DD6-BEB9-ED9C3C4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взяли гипотезу об еде, прописали код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D6AE8BE-7427-4CDF-8EDC-69FD365FA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89269"/>
            <a:ext cx="7721744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6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899E-D72D-415A-81FD-DB58E48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Затем вывели результаты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620E29-DD9A-4123-A27E-03A045D6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1560"/>
            <a:ext cx="7299327" cy="39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2F5A7-AFD2-418F-8E39-73E36623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Дальше мы делали Визуализацию данных</a:t>
            </a:r>
            <a:br>
              <a:rPr lang="ru-RU" dirty="0"/>
            </a:br>
            <a:r>
              <a:rPr lang="ru-RU" dirty="0"/>
              <a:t>есть несколько основных способов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B5F5F-6FFE-4DE0-A066-8059C1D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Диаграмма рассеяния 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Круговая диаграмма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Столбчатая диаграмма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0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16DF5-0B67-4F38-AECD-6A078E5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использовали круговую диаграмму и диаграмму рассеяния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B04C5D-393A-4093-BC55-D0BA64A8C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7195727" cy="38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3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345D17-F116-4119-A580-D26990B69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261" y="466652"/>
            <a:ext cx="4539610" cy="38603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363B87-79ED-45AF-9B11-53B9642B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61" y="2396836"/>
            <a:ext cx="4718694" cy="40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4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25</TotalTime>
  <Words>88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Tw Cen MT</vt:lpstr>
      <vt:lpstr>Контур</vt:lpstr>
      <vt:lpstr>Решение аналитического кейса</vt:lpstr>
      <vt:lpstr>МЫ решали аналитические кейсы</vt:lpstr>
      <vt:lpstr>Сначала мы вывели информацию о кейсе</vt:lpstr>
      <vt:lpstr>Презентация PowerPoint</vt:lpstr>
      <vt:lpstr>Мы взяли гипотезу об еде, прописали код</vt:lpstr>
      <vt:lpstr>Затем вывели результаты</vt:lpstr>
      <vt:lpstr>Дальше мы делали Визуализацию данных есть несколько основных способов:</vt:lpstr>
      <vt:lpstr>Мы использовали круговую диаграмму и диаграмму рассеяния</vt:lpstr>
      <vt:lpstr>Презентация PowerPoint</vt:lpstr>
      <vt:lpstr>Мы прописали гипотезы и проверили их</vt:lpstr>
      <vt:lpstr>В итоге мы подтвердили все наши гипотезы и узнали как правильно Визуализировать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аналитического кейса</dc:title>
  <dc:creator>PC</dc:creator>
  <cp:lastModifiedBy>PC</cp:lastModifiedBy>
  <cp:revision>1</cp:revision>
  <dcterms:created xsi:type="dcterms:W3CDTF">2021-12-15T16:54:14Z</dcterms:created>
  <dcterms:modified xsi:type="dcterms:W3CDTF">2021-12-15T17:19:24Z</dcterms:modified>
</cp:coreProperties>
</file>