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71" r:id="rId8"/>
    <p:sldId id="264" r:id="rId9"/>
    <p:sldId id="265" r:id="rId10"/>
    <p:sldId id="26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3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67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30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50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0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4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37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9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14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24B0E8-C7B8-4F92-8155-934CD98A1A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1C70C2-5802-4D58-9470-4ACC6CEF268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i/zL4ItdjPWlhOX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6000" y="144000"/>
            <a:ext cx="877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ДЕПАРТАМЕНТ ОБРАЗОВАНИЯ И НАУКИ ГОРОДА МОСКВЫ</a:t>
            </a:r>
          </a:p>
          <a:p>
            <a:pPr algn="ctr"/>
            <a:r>
              <a:rPr lang="ru-RU" dirty="0"/>
              <a:t>Государственное бюджетное профессиональное образовательное </a:t>
            </a:r>
            <a:br>
              <a:rPr lang="ru-RU" dirty="0"/>
            </a:br>
            <a:r>
              <a:rPr lang="ru-RU" dirty="0"/>
              <a:t>учреждение города </a:t>
            </a:r>
            <a:r>
              <a:rPr lang="ru-RU" dirty="0" smtClean="0"/>
              <a:t>Москвы</a:t>
            </a:r>
          </a:p>
          <a:p>
            <a:pPr algn="ctr"/>
            <a:r>
              <a:rPr lang="ru-RU" b="1" dirty="0" smtClean="0"/>
              <a:t>«Колледж автоматизации и информационных технологий № 20»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6000" y="2175156"/>
            <a:ext cx="877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ПРОЕКТ</a:t>
            </a:r>
          </a:p>
          <a:p>
            <a:pPr algn="ctr"/>
            <a:r>
              <a:rPr lang="ru-RU" sz="2000" dirty="0" smtClean="0"/>
              <a:t>на тему</a:t>
            </a:r>
          </a:p>
          <a:p>
            <a:pPr algn="ctr"/>
            <a:r>
              <a:rPr lang="ru-RU" sz="2000" b="1" dirty="0" smtClean="0"/>
              <a:t>«ООО Спортивные товары»</a:t>
            </a:r>
          </a:p>
          <a:p>
            <a:pPr algn="ctr"/>
            <a:r>
              <a:rPr lang="ru-RU" sz="2000" dirty="0" smtClean="0"/>
              <a:t>по дисциплине</a:t>
            </a:r>
          </a:p>
          <a:p>
            <a:pPr algn="ctr"/>
            <a:r>
              <a:rPr lang="ru-RU" sz="2000" dirty="0" smtClean="0"/>
              <a:t>«</a:t>
            </a:r>
            <a:r>
              <a:rPr lang="ru-RU" dirty="0"/>
              <a:t>Инструментальные средства разработки программного обеспечения</a:t>
            </a:r>
            <a:r>
              <a:rPr lang="ru-RU" sz="2000" dirty="0" smtClean="0"/>
              <a:t>»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07369" y="4791843"/>
            <a:ext cx="4809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 студенты группы ИСП221: </a:t>
            </a:r>
            <a:r>
              <a:rPr lang="ru-RU" dirty="0" err="1"/>
              <a:t>Маматисаков</a:t>
            </a:r>
            <a:r>
              <a:rPr lang="ru-RU" dirty="0"/>
              <a:t> </a:t>
            </a:r>
            <a:r>
              <a:rPr lang="ru-RU" dirty="0" smtClean="0"/>
              <a:t>Р. Ж., </a:t>
            </a:r>
            <a:r>
              <a:rPr lang="ru-RU" dirty="0" err="1" smtClean="0"/>
              <a:t>Небиев</a:t>
            </a:r>
            <a:r>
              <a:rPr lang="ru-RU" dirty="0" smtClean="0"/>
              <a:t> М</a:t>
            </a:r>
            <a:r>
              <a:rPr lang="ru-RU" dirty="0"/>
              <a:t>. </a:t>
            </a:r>
            <a:r>
              <a:rPr lang="ru-RU" dirty="0" smtClean="0"/>
              <a:t>З., </a:t>
            </a:r>
            <a:r>
              <a:rPr lang="ru-RU" dirty="0"/>
              <a:t>Левина А. </a:t>
            </a:r>
            <a:r>
              <a:rPr lang="ru-RU" dirty="0" smtClean="0"/>
              <a:t>В.</a:t>
            </a:r>
            <a:endParaRPr lang="ru-RU" dirty="0" smtClean="0"/>
          </a:p>
          <a:p>
            <a:r>
              <a:rPr lang="ru-RU" dirty="0" smtClean="0"/>
              <a:t>Учебное отделение: </a:t>
            </a:r>
            <a:r>
              <a:rPr lang="ru-RU" dirty="0" err="1" smtClean="0"/>
              <a:t>Датахаб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Шехова</a:t>
            </a:r>
            <a:r>
              <a:rPr lang="ru-RU" dirty="0" smtClean="0"/>
              <a:t> М. 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63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Интерфейс приложения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0" y="2142397"/>
            <a:ext cx="5451507" cy="35676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46" y="2142397"/>
            <a:ext cx="5533749" cy="35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5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916072"/>
            <a:ext cx="5734343" cy="402336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 </a:t>
            </a:r>
            <a:r>
              <a:rPr lang="ru-RU" sz="2800" dirty="0"/>
              <a:t>результате выполненной работы была создана полноценная система управления товарами с удобным интерфейсом и безопасной авторизацией, а также библиотека для оптимизации рабочего времени </a:t>
            </a:r>
            <a:r>
              <a:rPr lang="ru-RU" sz="2800" dirty="0" smtClean="0"/>
              <a:t>сотрудников и таким образом, можно считать, что цель проекта достигнута.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93" y="2145322"/>
            <a:ext cx="3385845" cy="33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Ссылка на ресурс для демонстрации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https://disk.yandex.ru/i/zL4ItdjPWlhOXA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09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Цель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Создать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настольное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приложение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на базе операционной системы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предметной области: ООО «Спортивные товары» - магазин по продаже спортивных товаров и аксессуаров.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8984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Задачи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ключевые требования и функциональные возможности приложения через анализ предметной области.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существующие решения аналогичных программных продуктов.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концепцию интерфейса и дизайна приложения.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диаграмму прецедентов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ER-диаграмму для базы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базы данных на основе ER-диаграммы и исходных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устранение ошибок в разработанном приложении.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проектную документацию.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6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ООО Спортивные товары – форма, где авторизованный клиент и менеджер может просматривать товары, а администратор, может редактировать/удалять товары.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Внедрение и эксплуатация созданного приложения позволит обеспечить эффективное использование рабочего прил0ожения.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2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Программная 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15251"/>
          </a:xfrm>
        </p:spPr>
        <p:txBody>
          <a:bodyPr>
            <a:norm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Интегрированная среда разработки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Microsoft Visual Studio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СУБД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ЯП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Расширение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разработки инсталлятора –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Microsoft Visual Studio Installer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Visio –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редактор диаграмм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блок-схем.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s://1tors.com/wp-content/uploads/2021/04/Microsoft-Visual-Stud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4642969"/>
            <a:ext cx="2202731" cy="123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miro.medium.com/max/900/0*kzirjQQhsC19bG--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 b="25563"/>
          <a:stretch/>
        </p:blipFill>
        <p:spPr bwMode="auto">
          <a:xfrm>
            <a:off x="3607272" y="4908975"/>
            <a:ext cx="2225276" cy="72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s://pic.rutubelist.ru/video/ec/0c/ec0c12ae7b425bd4055f9f0e16f3498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7" r="21014"/>
          <a:stretch/>
        </p:blipFill>
        <p:spPr bwMode="auto">
          <a:xfrm>
            <a:off x="6353865" y="4607087"/>
            <a:ext cx="1419136" cy="130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pectrasoft.ru/upload/iblock/f56/f56225b4cd788d248cbd3d3b147d423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88" y="4656250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8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ER-</a:t>
            </a:r>
            <a:r>
              <a:rPr lang="ru-RU" b="1" dirty="0" smtClean="0"/>
              <a:t>диаграмма</a:t>
            </a:r>
            <a:endParaRPr lang="ru-RU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04" y="2161614"/>
            <a:ext cx="5414474" cy="35270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60" y="1872762"/>
            <a:ext cx="3529195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3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78" y="175844"/>
            <a:ext cx="4259949" cy="6093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131" y="6409592"/>
            <a:ext cx="1202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Логика работы системы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0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Интерфейс приложения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02" y="2198076"/>
            <a:ext cx="5532121" cy="3577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178351"/>
            <a:ext cx="5536181" cy="35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Интерфейс приложения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2" y="1973871"/>
            <a:ext cx="5836974" cy="37883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" y="1973871"/>
            <a:ext cx="5774720" cy="37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28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296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Цель</vt:lpstr>
      <vt:lpstr>Задачи</vt:lpstr>
      <vt:lpstr>Актуальность</vt:lpstr>
      <vt:lpstr>Программная реализация</vt:lpstr>
      <vt:lpstr>ER-диаграмма</vt:lpstr>
      <vt:lpstr>Презентация PowerPoint</vt:lpstr>
      <vt:lpstr>Интерфейс приложения</vt:lpstr>
      <vt:lpstr>Интерфейс приложения</vt:lpstr>
      <vt:lpstr>Интерфейс приложения</vt:lpstr>
      <vt:lpstr>Вывод</vt:lpstr>
      <vt:lpstr>Ссылка на ресурс для демонстрации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Шихрагим</dc:creator>
  <cp:lastModifiedBy>Шихрагим</cp:lastModifiedBy>
  <cp:revision>26</cp:revision>
  <dcterms:created xsi:type="dcterms:W3CDTF">2025-03-15T21:29:32Z</dcterms:created>
  <dcterms:modified xsi:type="dcterms:W3CDTF">2025-03-19T20:44:26Z</dcterms:modified>
</cp:coreProperties>
</file>