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3.svg" ContentType="image/svg+xml"/>
  <Override PartName="/ppt/media/image1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82" r:id="rId3"/>
    <p:sldId id="259" r:id="rId5"/>
    <p:sldId id="274" r:id="rId6"/>
    <p:sldId id="264" r:id="rId7"/>
    <p:sldId id="283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60B408-B3CF-4A94-85FC-2B1E0A45F4A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  <a:endParaRPr lang="en-US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  <a:endParaRPr lang="en-US" noProof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  <a:endParaRPr lang="en-US" noProof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  <a:endParaRPr lang="en-US" noProof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  <a:endParaRPr lang="en-US" noProof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  <a:endParaRPr lang="en-US" noProof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  <a:endParaRPr lang="en-US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  <a:endParaRPr lang="en-US" noProof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  <a:endParaRPr lang="en-US" noProof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  <a:endParaRPr lang="en-US" noProof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  <a:endParaRPr lang="en-US" noProof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cxnSp>
        <p:nvCxnSpPr>
          <p:cNvPr id="12" name="Straight Connector 11" title="Divider Line"/>
          <p:cNvCxnSpPr/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/>
          <p:cNvCxnSpPr/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  <a:endParaRPr lang="en-US" noProof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  <a:endParaRPr lang="en-US" noProof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  <a:endParaRPr lang="en-US" noProof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  <a:endParaRPr lang="en-US" noProof="0" dirty="0"/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  <a:endParaRPr lang="en-US" noProof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  <a:endParaRPr lang="en-US" noProof="0"/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  <a:endParaRPr lang="en-US" noProof="0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  <a:endParaRPr lang="en-US" noProof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  <a:endParaRPr lang="en-US" noProof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55" name="Text Placeholder 8"/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/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/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/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/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  <a:endParaRPr lang="en-US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  <a:endParaRPr lang="en-US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  <a:endParaRPr lang="en-US" noProof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  <a:endParaRPr lang="en-US" noProof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  <a:endParaRPr lang="en-US" noProof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  <a:endParaRPr lang="en-US" noProof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  <a:endParaRPr lang="en-U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  <a:endParaRPr lang="en-US" noProof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  <a:endParaRPr lang="en-US" noProof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  <a:endParaRPr lang="en-US" noProof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  <a:endParaRPr lang="en-US" noProof="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55" name="Text Placeholder 8"/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/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/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/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/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  <a:endParaRPr lang="en-US" noProof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  <a:endParaRPr lang="en-US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  <a:endParaRPr lang="en-US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  <a:endParaRPr lang="en-US" noProof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  <a:endParaRPr lang="en-US" noProof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  <a:endParaRPr lang="en-US" noProof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  <a:endParaRPr lang="en-US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  <a:endParaRPr lang="en-US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  <a:endParaRPr lang="en-US" sz="1200" b="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>
          <a:xfrm>
            <a:off x="0" y="-69012"/>
            <a:ext cx="12192000" cy="6786563"/>
          </a:xfrm>
        </p:spPr>
      </p:pic>
      <p:sp>
        <p:nvSpPr>
          <p:cNvPr id="28" name="Rectangle 27"/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 bwMode="gray">
          <a:xfrm>
            <a:off x="6433190" y="2694701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Alina Afzaal</a:t>
            </a: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.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555580" y="3409085"/>
            <a:ext cx="3571782" cy="2387600"/>
          </a:xfrm>
        </p:spPr>
        <p:txBody>
          <a:bodyPr/>
          <a:lstStyle/>
          <a:p>
            <a:br>
              <a:rPr lang="en-US" sz="3200" dirty="0" smtClean="0">
                <a:latin typeface="Bahnschrift" panose="020B0502040204020203" pitchFamily="34" charset="0"/>
              </a:rPr>
            </a:br>
            <a:br>
              <a:rPr lang="en-US" sz="3200" dirty="0">
                <a:latin typeface="Bahnschrift" panose="020B0502040204020203" pitchFamily="34" charset="0"/>
              </a:rPr>
            </a:br>
            <a:br>
              <a:rPr lang="en-US" sz="3200" dirty="0" smtClean="0">
                <a:latin typeface="Bahnschrift" panose="020B0502040204020203" pitchFamily="34" charset="0"/>
              </a:rPr>
            </a:br>
            <a:br>
              <a:rPr lang="en-US" sz="3200" dirty="0">
                <a:latin typeface="Bahnschrift" panose="020B0502040204020203" pitchFamily="34" charset="0"/>
              </a:rPr>
            </a:br>
            <a:br>
              <a:rPr lang="en-US" sz="3200" dirty="0" smtClean="0">
                <a:latin typeface="Bahnschrift" panose="020B0502040204020203" pitchFamily="34" charset="0"/>
              </a:rPr>
            </a:br>
            <a:br>
              <a:rPr lang="en-US" sz="3200" dirty="0">
                <a:latin typeface="Bahnschrift" panose="020B0502040204020203" pitchFamily="34" charset="0"/>
              </a:rPr>
            </a:b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 smtClean="0">
                <a:latin typeface="Bahnschrift" panose="020B0502040204020203" pitchFamily="34" charset="0"/>
              </a:rPr>
              <a:t>Hi </a:t>
            </a:r>
            <a:r>
              <a:rPr lang="en-US" sz="3200" dirty="0">
                <a:latin typeface="Bahnschrift" panose="020B0502040204020203" pitchFamily="34" charset="0"/>
              </a:rPr>
              <a:t>everyone, I'm Alina </a:t>
            </a:r>
            <a:r>
              <a:rPr lang="en-US" sz="3200" dirty="0" err="1">
                <a:latin typeface="Bahnschrift" panose="020B0502040204020203" pitchFamily="34" charset="0"/>
              </a:rPr>
              <a:t>Afzaal</a:t>
            </a:r>
            <a:r>
              <a:rPr lang="en-US" sz="3200" dirty="0">
                <a:latin typeface="Bahnschrift" panose="020B0502040204020203" pitchFamily="34" charset="0"/>
              </a:rPr>
              <a:t>, and I'm thrilled to connect with you through this video</a:t>
            </a:r>
            <a:r>
              <a:rPr lang="en-US" sz="3200" dirty="0" smtClean="0">
                <a:latin typeface="Bahnschrift" panose="020B0502040204020203" pitchFamily="34" charset="0"/>
              </a:rPr>
              <a:t>.</a:t>
            </a:r>
            <a:endParaRPr lang="en-US" sz="3200" dirty="0">
              <a:latin typeface="Bahnschrift" panose="020B05020402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488137" y="3375806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4411" y="2448054"/>
            <a:ext cx="4416225" cy="34218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pursued my Bachelor's in Computer Science from the Gujrat Institute of Management Science, affiliated with Arid Agriculture University. I'm proud to say that I graduated as the topper of my batch with a remarkable 3.9 </a:t>
            </a:r>
            <a:r>
              <a:rPr lang="en-US" dirty="0" smtClean="0"/>
              <a:t>CGPA. I have created PHP website in my in year project.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was also working on mobile applications and developed some basic app.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enhancing my app development using flutter.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Placeholder 7" descr="D:\OneDrive\Pictures\qimages.jpgqimages"/>
          <p:cNvPicPr>
            <a:picLocks noChangeAspect="1"/>
          </p:cNvPicPr>
          <p:nvPr/>
        </p:nvPicPr>
        <p:blipFill rotWithShape="1">
          <a:blip r:embed="rId1"/>
          <a:srcRect t="3140" b="3140"/>
          <a:stretch>
            <a:fillRect/>
          </a:stretch>
        </p:blipFill>
        <p:spPr>
          <a:xfrm>
            <a:off x="5353050" y="0"/>
            <a:ext cx="6406950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45" name="Straight Connector 44"/>
          <p:cNvCxnSpPr/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/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 smtClean="0"/>
              <a:t>BSCS-Bachelors of Computer Science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ltGray">
          <a:xfrm>
            <a:off x="5641675" y="3981451"/>
            <a:ext cx="5765911" cy="1297915"/>
          </a:xfrm>
        </p:spPr>
        <p:txBody>
          <a:bodyPr/>
          <a:lstStyle/>
          <a:p>
            <a:r>
              <a:rPr lang="en-US" dirty="0"/>
              <a:t>Academic </a:t>
            </a:r>
            <a:r>
              <a:rPr lang="en-US" dirty="0" smtClean="0"/>
              <a:t>Background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>
                <a:latin typeface="Agency FB" panose="020B0503020202020204" pitchFamily="34" charset="0"/>
              </a:rPr>
              <a:t>wor</a:t>
            </a:r>
            <a:r>
              <a:rPr lang="en-US" dirty="0">
                <a:latin typeface="Agency FB" panose="020B0503020202020204" pitchFamily="34" charset="0"/>
              </a:rPr>
              <a:t>k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474985" y="3971432"/>
            <a:ext cx="1980000" cy="360000"/>
          </a:xfrm>
        </p:spPr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Cardmaker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54598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474985" y="4605832"/>
            <a:ext cx="1980000" cy="720000"/>
          </a:xfrm>
        </p:spPr>
        <p:txBody>
          <a:bodyPr/>
          <a:lstStyle/>
          <a:p>
            <a:r>
              <a:rPr lang="en-US" dirty="0" smtClean="0"/>
              <a:t>PHP website having  cards template that can be edit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order</a:t>
            </a:r>
            <a:endParaRPr lang="en-US" dirty="0"/>
          </a:p>
        </p:txBody>
      </p:sp>
      <p:pic>
        <p:nvPicPr>
          <p:cNvPr id="39" name="Picture Placeholder 38"/>
          <p:cNvPicPr>
            <a:picLocks noGrp="1" noChangeAspect="1"/>
          </p:cNvPicPr>
          <p:nvPr>
            <p:ph type="pic" sz="quarter" idx="4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672" y="1735138"/>
            <a:ext cx="1958339" cy="198120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3815035" y="3971432"/>
            <a:ext cx="1980000" cy="360000"/>
          </a:xfrm>
        </p:spPr>
        <p:txBody>
          <a:bodyPr/>
          <a:lstStyle/>
          <a:p>
            <a:r>
              <a:rPr lang="en-US" dirty="0" smtClean="0"/>
              <a:t>Quiz App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905035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815035" y="4605832"/>
            <a:ext cx="1980000" cy="720000"/>
          </a:xfrm>
        </p:spPr>
        <p:txBody>
          <a:bodyPr/>
          <a:lstStyle/>
          <a:p>
            <a:r>
              <a:rPr lang="en-US" dirty="0" smtClean="0"/>
              <a:t>Flutter App for subjective an d objective </a:t>
            </a:r>
            <a:r>
              <a:rPr lang="en-US" dirty="0" err="1" smtClean="0"/>
              <a:t>quizes</a:t>
            </a:r>
            <a:endParaRPr lang="en-US" dirty="0"/>
          </a:p>
        </p:txBody>
      </p:sp>
      <p:pic>
        <p:nvPicPr>
          <p:cNvPr id="43" name="Picture Placeholder 42"/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96" y="1735138"/>
            <a:ext cx="1702364" cy="19812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6155085" y="3971432"/>
            <a:ext cx="1980000" cy="360000"/>
          </a:xfrm>
        </p:spPr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245085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36"/>
          </p:nvPr>
        </p:nvSpPr>
        <p:spPr>
          <a:xfrm>
            <a:off x="6155085" y="4605832"/>
            <a:ext cx="1980000" cy="720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Flutter Simple </a:t>
            </a:r>
            <a:r>
              <a:rPr lang="en-US" dirty="0" err="1" smtClean="0"/>
              <a:t>todo</a:t>
            </a:r>
            <a:r>
              <a:rPr lang="en-US" dirty="0" smtClean="0"/>
              <a:t> app with SQLite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8495135" y="3971432"/>
            <a:ext cx="1980000" cy="360000"/>
          </a:xfrm>
        </p:spPr>
        <p:txBody>
          <a:bodyPr/>
          <a:lstStyle/>
          <a:p>
            <a:r>
              <a:rPr lang="en-US" dirty="0" smtClean="0"/>
              <a:t>Wallpaper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585135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38"/>
          </p:nvPr>
        </p:nvSpPr>
        <p:spPr>
          <a:xfrm>
            <a:off x="8495135" y="4605832"/>
            <a:ext cx="1980000" cy="720000"/>
          </a:xfrm>
        </p:spPr>
        <p:txBody>
          <a:bodyPr/>
          <a:lstStyle/>
          <a:p>
            <a:r>
              <a:rPr lang="en-US" dirty="0" smtClean="0"/>
              <a:t>Flutter Wallpaper App using </a:t>
            </a:r>
            <a:r>
              <a:rPr lang="en-US" dirty="0" err="1" smtClean="0"/>
              <a:t>Unsplash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</a:fld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4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r="26884"/>
          <a:stretch>
            <a:fillRect/>
          </a:stretch>
        </p:blipFill>
        <p:spPr>
          <a:xfrm>
            <a:off x="1474985" y="1735138"/>
            <a:ext cx="1979613" cy="1981200"/>
          </a:xfr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4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0" b="23450"/>
          <a:stretch>
            <a:fillRect/>
          </a:stretch>
        </p:blipFill>
        <p:spPr>
          <a:xfrm>
            <a:off x="8495135" y="1735138"/>
            <a:ext cx="1979613" cy="1981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5" grpId="1" build="p"/>
      <p:bldP spid="6" grpId="1" build="p"/>
      <p:bldP spid="7" grpId="0" build="p"/>
      <p:bldP spid="8" grpId="0" build="p"/>
      <p:bldP spid="7" grpId="1" build="p"/>
      <p:bldP spid="8" grpId="1" build="p"/>
      <p:bldP spid="9" grpId="0" build="p"/>
      <p:bldP spid="10" grpId="0" build="p"/>
      <p:bldP spid="9" grpId="1" build="p"/>
      <p:bldP spid="10" grpId="1" build="p"/>
      <p:bldP spid="11" grpId="0" build="p"/>
      <p:bldP spid="12" grpId="0" build="p"/>
      <p:bldP spid="11" grpId="1" build="p"/>
      <p:bldP spid="12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0" name="Rectangle 19"/>
          <p:cNvSpPr/>
          <p:nvPr/>
        </p:nvSpPr>
        <p:spPr bwMode="gray">
          <a:xfrm>
            <a:off x="432000" y="-77273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 smtClean="0"/>
              <a:t>hobbies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80728" y="4962525"/>
            <a:ext cx="8849638" cy="1219200"/>
          </a:xfrm>
        </p:spPr>
        <p:txBody>
          <a:bodyPr/>
          <a:lstStyle/>
          <a:p>
            <a:r>
              <a:rPr lang="en-US" dirty="0"/>
              <a:t>Beyond the binary world of coding, I find joy in </a:t>
            </a:r>
            <a:r>
              <a:rPr lang="en-US" dirty="0" smtClean="0"/>
              <a:t>poetry</a:t>
            </a:r>
            <a:r>
              <a:rPr lang="en-US" dirty="0"/>
              <a:t>, capturing moments through traveling, and of course, indulging in the art of pics and selfies.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65363"/>
          </a:xfrm>
        </p:spPr>
      </p:pic>
      <p:sp>
        <p:nvSpPr>
          <p:cNvPr id="20" name="Rectangle 19"/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265060" y="1677112"/>
            <a:ext cx="6299682" cy="2387600"/>
          </a:xfrm>
        </p:spPr>
        <p:txBody>
          <a:bodyPr/>
          <a:lstStyle/>
          <a:p>
            <a:pPr algn="r"/>
            <a:r>
              <a:rPr lang="en-US" dirty="0" smtClean="0"/>
              <a:t>goals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gray">
          <a:xfrm>
            <a:off x="6404748" y="4176912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742860" y="4318582"/>
            <a:ext cx="8849638" cy="1786004"/>
          </a:xfrm>
        </p:spPr>
        <p:txBody>
          <a:bodyPr/>
          <a:lstStyle/>
          <a:p>
            <a:pPr algn="r"/>
            <a:r>
              <a:rPr lang="en-US" dirty="0"/>
              <a:t>Explore Mobile App </a:t>
            </a:r>
            <a:r>
              <a:rPr lang="en-US" dirty="0" smtClean="0"/>
              <a:t>Development</a:t>
            </a:r>
            <a:endParaRPr lang="en-US" dirty="0" smtClean="0"/>
          </a:p>
          <a:p>
            <a:pPr algn="r"/>
            <a:r>
              <a:rPr lang="en-US" dirty="0"/>
              <a:t>Work on Real-world </a:t>
            </a:r>
            <a:r>
              <a:rPr lang="en-US" dirty="0" smtClean="0"/>
              <a:t>Projects</a:t>
            </a:r>
            <a:endParaRPr lang="en-US" dirty="0" smtClean="0"/>
          </a:p>
          <a:p>
            <a:pPr algn="r"/>
            <a:r>
              <a:rPr lang="en-US" dirty="0"/>
              <a:t>Apply </a:t>
            </a:r>
            <a:r>
              <a:rPr lang="en-US" dirty="0" smtClean="0"/>
              <a:t>Strategically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273"/>
            <a:ext cx="12191999" cy="6786563"/>
          </a:xfrm>
        </p:spPr>
      </p:pic>
      <p:sp>
        <p:nvSpPr>
          <p:cNvPr id="32" name="Rectangle 31"/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sz="3600" dirty="0"/>
              <a:t>Thank You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internee.pk</a:t>
            </a:r>
            <a:r>
              <a:rPr lang="en-US" sz="3600" dirty="0"/>
              <a:t> for the great opportunity </a:t>
            </a:r>
            <a:endParaRPr lang="en-US" sz="3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/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 smtClean="0"/>
              <a:t>Alina </a:t>
            </a:r>
            <a:r>
              <a:rPr lang="en-US" dirty="0" err="1" smtClean="0"/>
              <a:t>Afzaal</a:t>
            </a:r>
            <a:endParaRPr lang="en-US" dirty="0"/>
          </a:p>
        </p:txBody>
      </p:sp>
      <p:pic>
        <p:nvPicPr>
          <p:cNvPr id="23" name="Graphic 22" descr="Envelope" title="Icon Presenter Email"/>
          <p:cNvPicPr>
            <a:picLocks noChangeAspect="1"/>
          </p:cNvPicPr>
          <p:nvPr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419656"/>
            <a:ext cx="218900" cy="218900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407504"/>
            <a:ext cx="3206750" cy="247650"/>
          </a:xfrm>
        </p:spPr>
        <p:txBody>
          <a:bodyPr/>
          <a:lstStyle/>
          <a:p>
            <a:r>
              <a:rPr lang="en-US" dirty="0" smtClean="0"/>
              <a:t>alinaafzaalhussain@email.com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1 "   m a : c o n t e n t T y p e D e s c r i p t i o n = " C r e a t e   a   n e w   d o c u m e n t . "   m a : c o n t e n t T y p e S c o p e = " "   m a : v e r s i o n I D = " 9 6 7 7 2 1 0 f 2 4 a 1 b e 2 3 c 9 2 c 9 0 f d 8 8 6 a a 0 a a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6 0 e 0 5 7 2 3 c 5 c 1 9 0 8 d f 1 a 1 a 4 e b f 1 1 d 3 4 4 e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C9C0BFDF-D948-4F4A-854E-477525F57792}">
  <ds:schemaRefs/>
</ds:datastoreItem>
</file>

<file path=customXml/itemProps2.xml><?xml version="1.0" encoding="utf-8"?>
<ds:datastoreItem xmlns:ds="http://schemas.openxmlformats.org/officeDocument/2006/customXml" ds:itemID="{56E3E58C-5E8A-4781-9921-C2B23BC09EB2}">
  <ds:schemaRefs/>
</ds:datastoreItem>
</file>

<file path=customXml/itemProps3.xml><?xml version="1.0" encoding="utf-8"?>
<ds:datastoreItem xmlns:ds="http://schemas.openxmlformats.org/officeDocument/2006/customXml" ds:itemID="{513094F6-5ADD-4195-AF81-00AF033C96A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1126</Words>
  <Application>WPS Presentation</Application>
  <PresentationFormat>Widescreen</PresentationFormat>
  <Paragraphs>61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Bahnschrift</vt:lpstr>
      <vt:lpstr>Agency FB</vt:lpstr>
      <vt:lpstr>Tahoma</vt:lpstr>
      <vt:lpstr>Microsoft YaHei</vt:lpstr>
      <vt:lpstr>Arial Unicode MS</vt:lpstr>
      <vt:lpstr>Arial Black</vt:lpstr>
      <vt:lpstr>Calibri</vt:lpstr>
      <vt:lpstr>Office Theme</vt:lpstr>
      <vt:lpstr>       Hi everyone, I'm Alina Afzaal, and I'm thrilled to connect with you through this video.</vt:lpstr>
      <vt:lpstr>Academic Background</vt:lpstr>
      <vt:lpstr>My work</vt:lpstr>
      <vt:lpstr>hobbies</vt:lpstr>
      <vt:lpstr>goals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2</cp:revision>
  <dcterms:created xsi:type="dcterms:W3CDTF">2024-02-04T11:19:00Z</dcterms:created>
  <dcterms:modified xsi:type="dcterms:W3CDTF">2024-02-04T16:45:58Z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82ABA33E65104AF1815A420F3B414D15_12</vt:lpwstr>
  </property>
  <property fmtid="{D5CDD505-2E9C-101B-9397-08002B2CF9AE}" pid="4" name="KSOProductBuildVer">
    <vt:lpwstr>1033-12.2.0.13431</vt:lpwstr>
  </property>
</Properties>
</file>