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0DB1-CFF6-46C7-B3A9-FC95C12B8C43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12DF-2878-4A1D-9A59-E0F483C173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4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0DB1-CFF6-46C7-B3A9-FC95C12B8C43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12DF-2878-4A1D-9A59-E0F483C173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3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0DB1-CFF6-46C7-B3A9-FC95C12B8C43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12DF-2878-4A1D-9A59-E0F483C173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2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0DB1-CFF6-46C7-B3A9-FC95C12B8C43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12DF-2878-4A1D-9A59-E0F483C173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8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0DB1-CFF6-46C7-B3A9-FC95C12B8C43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12DF-2878-4A1D-9A59-E0F483C173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0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0DB1-CFF6-46C7-B3A9-FC95C12B8C43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12DF-2878-4A1D-9A59-E0F483C173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6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0DB1-CFF6-46C7-B3A9-FC95C12B8C43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12DF-2878-4A1D-9A59-E0F483C173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1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0DB1-CFF6-46C7-B3A9-FC95C12B8C43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12DF-2878-4A1D-9A59-E0F483C173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8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0DB1-CFF6-46C7-B3A9-FC95C12B8C43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12DF-2878-4A1D-9A59-E0F483C173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1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0DB1-CFF6-46C7-B3A9-FC95C12B8C43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12DF-2878-4A1D-9A59-E0F483C173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4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0DB1-CFF6-46C7-B3A9-FC95C12B8C43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12DF-2878-4A1D-9A59-E0F483C173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1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20DB1-CFF6-46C7-B3A9-FC95C12B8C43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A12DF-2878-4A1D-9A59-E0F483C173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Proposal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7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Biologische</a:t>
            </a:r>
            <a:r>
              <a:rPr lang="en-US" dirty="0" smtClean="0"/>
              <a:t> </a:t>
            </a:r>
            <a:r>
              <a:rPr lang="en-US" dirty="0" err="1" smtClean="0"/>
              <a:t>Einleitung</a:t>
            </a:r>
            <a:r>
              <a:rPr lang="en-US" dirty="0" smtClean="0"/>
              <a:t> ins </a:t>
            </a:r>
            <a:r>
              <a:rPr lang="en-US" dirty="0" err="1" smtClean="0"/>
              <a:t>Thema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TRA’s </a:t>
            </a:r>
          </a:p>
          <a:p>
            <a:r>
              <a:rPr lang="en-US" dirty="0" err="1" smtClean="0"/>
              <a:t>Embyonalentwicklung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29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Methode</a:t>
            </a:r>
            <a:r>
              <a:rPr lang="en-US" dirty="0" smtClean="0"/>
              <a:t> der </a:t>
            </a:r>
            <a:r>
              <a:rPr lang="en-US" dirty="0" err="1" smtClean="0"/>
              <a:t>Datengewinnung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ka Microarrays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5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Zeilen</a:t>
            </a:r>
            <a:r>
              <a:rPr lang="en-US" dirty="0" smtClean="0"/>
              <a:t> und </a:t>
            </a:r>
            <a:r>
              <a:rPr lang="en-US" dirty="0" err="1" smtClean="0"/>
              <a:t>Spalten</a:t>
            </a:r>
            <a:r>
              <a:rPr lang="en-US" dirty="0" smtClean="0"/>
              <a:t>? </a:t>
            </a:r>
          </a:p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die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gegliedert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visualisieren</a:t>
            </a:r>
            <a:r>
              <a:rPr lang="en-US" dirty="0" smtClean="0"/>
              <a:t>: 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nen</a:t>
            </a:r>
            <a:r>
              <a:rPr lang="en-US" dirty="0" smtClean="0"/>
              <a:t> Plot </a:t>
            </a:r>
            <a:r>
              <a:rPr lang="en-US" dirty="0" err="1" smtClean="0"/>
              <a:t>mit</a:t>
            </a:r>
            <a:r>
              <a:rPr lang="en-US" dirty="0" smtClean="0"/>
              <a:t> den </a:t>
            </a:r>
            <a:r>
              <a:rPr lang="en-US" dirty="0" err="1" smtClean="0"/>
              <a:t>Mittelwerten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41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Methoden</a:t>
            </a:r>
            <a:r>
              <a:rPr lang="en-US" dirty="0" smtClean="0"/>
              <a:t> der </a:t>
            </a:r>
            <a:r>
              <a:rPr lang="en-US" dirty="0" err="1" smtClean="0"/>
              <a:t>Datenauswertung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Filtern</a:t>
            </a:r>
            <a:r>
              <a:rPr lang="en-US" dirty="0" smtClean="0"/>
              <a:t> und </a:t>
            </a:r>
            <a:r>
              <a:rPr lang="en-US" dirty="0" err="1" smtClean="0"/>
              <a:t>reorganisieren</a:t>
            </a:r>
            <a:endParaRPr lang="en-US" dirty="0"/>
          </a:p>
          <a:p>
            <a:r>
              <a:rPr lang="en-US" dirty="0" err="1" smtClean="0"/>
              <a:t>Normalisieren</a:t>
            </a:r>
            <a:endParaRPr lang="en-US" dirty="0" smtClean="0"/>
          </a:p>
          <a:p>
            <a:r>
              <a:rPr lang="en-US" dirty="0" err="1" smtClean="0"/>
              <a:t>Dimensionsreduzierung</a:t>
            </a:r>
            <a:r>
              <a:rPr lang="en-US" dirty="0" smtClean="0"/>
              <a:t>: </a:t>
            </a:r>
            <a:r>
              <a:rPr lang="en-US" dirty="0" err="1" smtClean="0"/>
              <a:t>z.B</a:t>
            </a:r>
            <a:r>
              <a:rPr lang="en-US" dirty="0" smtClean="0"/>
              <a:t>: PCA/k-means</a:t>
            </a:r>
          </a:p>
          <a:p>
            <a:r>
              <a:rPr lang="en-US" dirty="0" err="1" smtClean="0"/>
              <a:t>Statistische</a:t>
            </a:r>
            <a:r>
              <a:rPr lang="en-US" dirty="0" smtClean="0"/>
              <a:t> Tests: </a:t>
            </a:r>
            <a:r>
              <a:rPr lang="en-US" dirty="0" err="1" smtClean="0"/>
              <a:t>Ergebnisse</a:t>
            </a:r>
            <a:r>
              <a:rPr lang="en-US" dirty="0" smtClean="0"/>
              <a:t> </a:t>
            </a:r>
            <a:r>
              <a:rPr lang="en-US" dirty="0" err="1" smtClean="0"/>
              <a:t>signifikant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86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Fragestellungen</a:t>
            </a:r>
            <a:r>
              <a:rPr lang="en-US" dirty="0" smtClean="0"/>
              <a:t> die </a:t>
            </a:r>
            <a:r>
              <a:rPr lang="en-US" dirty="0" err="1" smtClean="0"/>
              <a:t>geklärt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müssen</a:t>
            </a:r>
            <a:endParaRPr lang="en-US" dirty="0" smtClean="0"/>
          </a:p>
          <a:p>
            <a:r>
              <a:rPr lang="en-US" dirty="0" err="1" smtClean="0"/>
              <a:t>Konkreter</a:t>
            </a:r>
            <a:r>
              <a:rPr lang="en-US" dirty="0" smtClean="0"/>
              <a:t> </a:t>
            </a:r>
            <a:r>
              <a:rPr lang="en-US" dirty="0" err="1" smtClean="0"/>
              <a:t>Zeitplan</a:t>
            </a:r>
            <a:r>
              <a:rPr lang="en-US" dirty="0" smtClean="0"/>
              <a:t> </a:t>
            </a:r>
            <a:r>
              <a:rPr lang="en-US" dirty="0" err="1" smtClean="0"/>
              <a:t>bis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Abgabe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80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Referenzen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6235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Bildschirmpräsentation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</vt:lpstr>
      <vt:lpstr>Project Proposal</vt:lpstr>
      <vt:lpstr>Biologische Einleitung ins Thema</vt:lpstr>
      <vt:lpstr>Methode der Datengewinnung</vt:lpstr>
      <vt:lpstr>Data Set</vt:lpstr>
      <vt:lpstr>Methoden der Datenauswertung</vt:lpstr>
      <vt:lpstr>Milestones</vt:lpstr>
      <vt:lpstr>Referenzen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Nina</dc:creator>
  <cp:lastModifiedBy>Nina</cp:lastModifiedBy>
  <cp:revision>3</cp:revision>
  <dcterms:created xsi:type="dcterms:W3CDTF">2022-05-10T07:35:59Z</dcterms:created>
  <dcterms:modified xsi:type="dcterms:W3CDTF">2022-05-10T07:53:48Z</dcterms:modified>
</cp:coreProperties>
</file>