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2" r:id="rId1"/>
  </p:sldMasterIdLst>
  <p:sldIdLst>
    <p:sldId id="256" r:id="rId2"/>
    <p:sldId id="257" r:id="rId3"/>
    <p:sldId id="266" r:id="rId4"/>
    <p:sldId id="258" r:id="rId5"/>
    <p:sldId id="269" r:id="rId6"/>
    <p:sldId id="268" r:id="rId7"/>
    <p:sldId id="275" r:id="rId8"/>
    <p:sldId id="259" r:id="rId9"/>
    <p:sldId id="260" r:id="rId10"/>
    <p:sldId id="261" r:id="rId11"/>
    <p:sldId id="262" r:id="rId12"/>
    <p:sldId id="263" r:id="rId13"/>
    <p:sldId id="273" r:id="rId14"/>
    <p:sldId id="264" r:id="rId15"/>
    <p:sldId id="271" r:id="rId16"/>
    <p:sldId id="265" r:id="rId17"/>
    <p:sldId id="270" r:id="rId18"/>
    <p:sldId id="267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A5390B-7A0F-4221-E152-F39BB93525C0}" v="1" dt="2025-06-04T06:52:12.541"/>
    <p1510:client id="{0A69F614-A923-7129-F3A8-FCCD5F4F2438}" v="53" dt="2025-06-04T07:11:51.907"/>
    <p1510:client id="{1AD4DB03-CEEA-9DA7-7098-7C517609B8F4}" v="31" dt="2025-06-03T08:06:38.007"/>
    <p1510:client id="{326B1427-B015-E567-32D4-AF8CD50CFF70}" v="15" dt="2025-06-04T08:28:13.848"/>
    <p1510:client id="{3B3DF2C2-26FA-0749-EB2F-AAF92517571C}" v="597" dt="2025-06-02T21:49:35.414"/>
    <p1510:client id="{5124E738-562F-40E7-BD79-4FF8CD2DC585}" v="346" dt="2025-06-03T16:46:09.299"/>
    <p1510:client id="{62B7AC10-236B-7224-C41A-3D54219ADE91}" v="151" dt="2025-06-04T08:15:20.072"/>
    <p1510:client id="{6BB24F9C-116E-954E-3072-2F7CEA66511B}" v="4" dt="2025-06-03T08:06:32.204"/>
    <p1510:client id="{7F49563E-3AB4-DAFE-836E-3329E954BC7C}" v="18" dt="2025-06-04T08:37:20.391"/>
    <p1510:client id="{8BA6D806-88A6-DD09-CC7B-3240B49F8A49}" v="111" dt="2025-06-03T14:09:25.901"/>
    <p1510:client id="{D46051BE-6AE0-560F-A551-FF76AD6874F2}" v="2" dt="2025-06-03T11:24:09.996"/>
    <p1510:client id="{FEE7D62C-A235-6E8F-3A10-AB840845F1CB}" v="77" dt="2025-06-02T18:57:42.1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0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CE11F2-B34C-41D4-BD3D-33767D4AFD86}" type="doc">
      <dgm:prSet loTypeId="urn:microsoft.com/office/officeart/2005/8/layout/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DF3C25F-35BA-4206-9128-504D7F5AF271}">
      <dgm:prSet/>
      <dgm:spPr/>
      <dgm:t>
        <a:bodyPr/>
        <a:lstStyle/>
        <a:p>
          <a:r>
            <a:rPr lang="de-DE" b="0" i="0"/>
            <a:t>Entwicklung einer webbasierten Anwendung zur Tischreservierung</a:t>
          </a:r>
          <a:endParaRPr lang="en-US"/>
        </a:p>
      </dgm:t>
    </dgm:pt>
    <dgm:pt modelId="{9B52731A-C8BB-4B81-9F06-DA2BBE4D3104}" type="parTrans" cxnId="{51D72014-20CB-40AE-B162-D9631C240A13}">
      <dgm:prSet/>
      <dgm:spPr/>
      <dgm:t>
        <a:bodyPr/>
        <a:lstStyle/>
        <a:p>
          <a:endParaRPr lang="en-US"/>
        </a:p>
      </dgm:t>
    </dgm:pt>
    <dgm:pt modelId="{5B6FC165-EC4A-49A5-9CC6-95FB571483F5}" type="sibTrans" cxnId="{51D72014-20CB-40AE-B162-D9631C240A13}">
      <dgm:prSet/>
      <dgm:spPr/>
      <dgm:t>
        <a:bodyPr/>
        <a:lstStyle/>
        <a:p>
          <a:endParaRPr lang="en-US"/>
        </a:p>
      </dgm:t>
    </dgm:pt>
    <dgm:pt modelId="{93BA9B30-491F-44A1-8AD1-145448819183}">
      <dgm:prSet/>
      <dgm:spPr/>
      <dgm:t>
        <a:bodyPr/>
        <a:lstStyle/>
        <a:p>
          <a:r>
            <a:rPr lang="de-DE" b="0" i="0"/>
            <a:t>Ermöglicht Reservierungen unabhängig von Personalverfügbarkeit</a:t>
          </a:r>
          <a:endParaRPr lang="en-US"/>
        </a:p>
      </dgm:t>
    </dgm:pt>
    <dgm:pt modelId="{F09D75A2-27DC-488A-A154-1E883BBB1151}" type="parTrans" cxnId="{7942E81E-C58A-420A-8121-4AA65847C676}">
      <dgm:prSet/>
      <dgm:spPr/>
      <dgm:t>
        <a:bodyPr/>
        <a:lstStyle/>
        <a:p>
          <a:endParaRPr lang="en-US"/>
        </a:p>
      </dgm:t>
    </dgm:pt>
    <dgm:pt modelId="{D561E069-F310-429E-AE74-789CD967C1D5}" type="sibTrans" cxnId="{7942E81E-C58A-420A-8121-4AA65847C676}">
      <dgm:prSet/>
      <dgm:spPr/>
      <dgm:t>
        <a:bodyPr/>
        <a:lstStyle/>
        <a:p>
          <a:endParaRPr lang="en-US"/>
        </a:p>
      </dgm:t>
    </dgm:pt>
    <dgm:pt modelId="{DDA10E77-938D-4892-A303-47D53ADEBA0A}">
      <dgm:prSet/>
      <dgm:spPr/>
      <dgm:t>
        <a:bodyPr/>
        <a:lstStyle/>
        <a:p>
          <a:r>
            <a:rPr lang="de-DE" b="0" i="0"/>
            <a:t>Integration in bestehende IT-Infrastruktur des Restaurants</a:t>
          </a:r>
          <a:endParaRPr lang="en-US"/>
        </a:p>
      </dgm:t>
    </dgm:pt>
    <dgm:pt modelId="{1241653D-6DE6-43ED-8B82-CDAB91C78589}" type="parTrans" cxnId="{E3C60FDD-A1B9-4CB0-B629-03098783318E}">
      <dgm:prSet/>
      <dgm:spPr/>
      <dgm:t>
        <a:bodyPr/>
        <a:lstStyle/>
        <a:p>
          <a:endParaRPr lang="en-US"/>
        </a:p>
      </dgm:t>
    </dgm:pt>
    <dgm:pt modelId="{3B1ABB05-9839-4466-8B00-5EDB6ED5C13A}" type="sibTrans" cxnId="{E3C60FDD-A1B9-4CB0-B629-03098783318E}">
      <dgm:prSet/>
      <dgm:spPr/>
      <dgm:t>
        <a:bodyPr/>
        <a:lstStyle/>
        <a:p>
          <a:endParaRPr lang="en-US"/>
        </a:p>
      </dgm:t>
    </dgm:pt>
    <dgm:pt modelId="{E895A9D5-7958-40D5-A73D-FD08825CE55E}">
      <dgm:prSet/>
      <dgm:spPr/>
      <dgm:t>
        <a:bodyPr/>
        <a:lstStyle/>
        <a:p>
          <a:r>
            <a:rPr lang="de-DE" b="0" i="0"/>
            <a:t>Sicherstellung von Effizienz, Benutzerfreundlichkeit und Skalierbarkeit</a:t>
          </a:r>
          <a:endParaRPr lang="en-US"/>
        </a:p>
      </dgm:t>
    </dgm:pt>
    <dgm:pt modelId="{7582FB96-044A-4926-891D-A4967175950A}" type="parTrans" cxnId="{41690002-75C5-47AE-804B-DE9E0E529D11}">
      <dgm:prSet/>
      <dgm:spPr/>
      <dgm:t>
        <a:bodyPr/>
        <a:lstStyle/>
        <a:p>
          <a:endParaRPr lang="en-US"/>
        </a:p>
      </dgm:t>
    </dgm:pt>
    <dgm:pt modelId="{85512F91-F63C-4C62-9C21-A89490D8A497}" type="sibTrans" cxnId="{41690002-75C5-47AE-804B-DE9E0E529D11}">
      <dgm:prSet/>
      <dgm:spPr/>
      <dgm:t>
        <a:bodyPr/>
        <a:lstStyle/>
        <a:p>
          <a:endParaRPr lang="en-US"/>
        </a:p>
      </dgm:t>
    </dgm:pt>
    <dgm:pt modelId="{7C41A6B8-2FF6-424D-A82E-68FC6A970B6D}" type="pres">
      <dgm:prSet presAssocID="{A7CE11F2-B34C-41D4-BD3D-33767D4AFD86}" presName="diagram" presStyleCnt="0">
        <dgm:presLayoutVars>
          <dgm:dir/>
          <dgm:resizeHandles val="exact"/>
        </dgm:presLayoutVars>
      </dgm:prSet>
      <dgm:spPr/>
    </dgm:pt>
    <dgm:pt modelId="{B3A80780-1644-4F2B-B25B-E4EA2C950AFE}" type="pres">
      <dgm:prSet presAssocID="{EDF3C25F-35BA-4206-9128-504D7F5AF271}" presName="node" presStyleLbl="node1" presStyleIdx="0" presStyleCnt="4">
        <dgm:presLayoutVars>
          <dgm:bulletEnabled val="1"/>
        </dgm:presLayoutVars>
      </dgm:prSet>
      <dgm:spPr/>
    </dgm:pt>
    <dgm:pt modelId="{78975D97-4D43-4561-AA5C-ABC12B2CD0AD}" type="pres">
      <dgm:prSet presAssocID="{5B6FC165-EC4A-49A5-9CC6-95FB571483F5}" presName="sibTrans" presStyleLbl="sibTrans2D1" presStyleIdx="0" presStyleCnt="3"/>
      <dgm:spPr/>
    </dgm:pt>
    <dgm:pt modelId="{707FC7F1-AFAF-458F-ACFD-1C39FDBB1780}" type="pres">
      <dgm:prSet presAssocID="{5B6FC165-EC4A-49A5-9CC6-95FB571483F5}" presName="connectorText" presStyleLbl="sibTrans2D1" presStyleIdx="0" presStyleCnt="3"/>
      <dgm:spPr/>
    </dgm:pt>
    <dgm:pt modelId="{B226ED15-A1D2-4E05-BE22-50123D4C67EB}" type="pres">
      <dgm:prSet presAssocID="{93BA9B30-491F-44A1-8AD1-145448819183}" presName="node" presStyleLbl="node1" presStyleIdx="1" presStyleCnt="4">
        <dgm:presLayoutVars>
          <dgm:bulletEnabled val="1"/>
        </dgm:presLayoutVars>
      </dgm:prSet>
      <dgm:spPr/>
    </dgm:pt>
    <dgm:pt modelId="{4207049D-0BCE-4367-A540-9DA9B06B36F3}" type="pres">
      <dgm:prSet presAssocID="{D561E069-F310-429E-AE74-789CD967C1D5}" presName="sibTrans" presStyleLbl="sibTrans2D1" presStyleIdx="1" presStyleCnt="3"/>
      <dgm:spPr/>
    </dgm:pt>
    <dgm:pt modelId="{2EF265F3-503F-4129-B658-04F2C53B88D7}" type="pres">
      <dgm:prSet presAssocID="{D561E069-F310-429E-AE74-789CD967C1D5}" presName="connectorText" presStyleLbl="sibTrans2D1" presStyleIdx="1" presStyleCnt="3"/>
      <dgm:spPr/>
    </dgm:pt>
    <dgm:pt modelId="{69C6F6C7-A06E-45C1-8BE3-A39A30CE4246}" type="pres">
      <dgm:prSet presAssocID="{DDA10E77-938D-4892-A303-47D53ADEBA0A}" presName="node" presStyleLbl="node1" presStyleIdx="2" presStyleCnt="4">
        <dgm:presLayoutVars>
          <dgm:bulletEnabled val="1"/>
        </dgm:presLayoutVars>
      </dgm:prSet>
      <dgm:spPr/>
    </dgm:pt>
    <dgm:pt modelId="{77454EFD-6BED-481F-9B13-A577B473EF9B}" type="pres">
      <dgm:prSet presAssocID="{3B1ABB05-9839-4466-8B00-5EDB6ED5C13A}" presName="sibTrans" presStyleLbl="sibTrans2D1" presStyleIdx="2" presStyleCnt="3"/>
      <dgm:spPr/>
    </dgm:pt>
    <dgm:pt modelId="{E7777686-A30E-4D7F-91FE-AE5919AED0EA}" type="pres">
      <dgm:prSet presAssocID="{3B1ABB05-9839-4466-8B00-5EDB6ED5C13A}" presName="connectorText" presStyleLbl="sibTrans2D1" presStyleIdx="2" presStyleCnt="3"/>
      <dgm:spPr/>
    </dgm:pt>
    <dgm:pt modelId="{7027CAF5-D3E4-40D9-8049-247799CB9840}" type="pres">
      <dgm:prSet presAssocID="{E895A9D5-7958-40D5-A73D-FD08825CE55E}" presName="node" presStyleLbl="node1" presStyleIdx="3" presStyleCnt="4">
        <dgm:presLayoutVars>
          <dgm:bulletEnabled val="1"/>
        </dgm:presLayoutVars>
      </dgm:prSet>
      <dgm:spPr/>
    </dgm:pt>
  </dgm:ptLst>
  <dgm:cxnLst>
    <dgm:cxn modelId="{41690002-75C5-47AE-804B-DE9E0E529D11}" srcId="{A7CE11F2-B34C-41D4-BD3D-33767D4AFD86}" destId="{E895A9D5-7958-40D5-A73D-FD08825CE55E}" srcOrd="3" destOrd="0" parTransId="{7582FB96-044A-4926-891D-A4967175950A}" sibTransId="{85512F91-F63C-4C62-9C21-A89490D8A497}"/>
    <dgm:cxn modelId="{05035004-3128-4953-B1B8-63EB86FD23FD}" type="presOf" srcId="{5B6FC165-EC4A-49A5-9CC6-95FB571483F5}" destId="{707FC7F1-AFAF-458F-ACFD-1C39FDBB1780}" srcOrd="1" destOrd="0" presId="urn:microsoft.com/office/officeart/2005/8/layout/process5"/>
    <dgm:cxn modelId="{51D72014-20CB-40AE-B162-D9631C240A13}" srcId="{A7CE11F2-B34C-41D4-BD3D-33767D4AFD86}" destId="{EDF3C25F-35BA-4206-9128-504D7F5AF271}" srcOrd="0" destOrd="0" parTransId="{9B52731A-C8BB-4B81-9F06-DA2BBE4D3104}" sibTransId="{5B6FC165-EC4A-49A5-9CC6-95FB571483F5}"/>
    <dgm:cxn modelId="{7942E81E-C58A-420A-8121-4AA65847C676}" srcId="{A7CE11F2-B34C-41D4-BD3D-33767D4AFD86}" destId="{93BA9B30-491F-44A1-8AD1-145448819183}" srcOrd="1" destOrd="0" parTransId="{F09D75A2-27DC-488A-A154-1E883BBB1151}" sibTransId="{D561E069-F310-429E-AE74-789CD967C1D5}"/>
    <dgm:cxn modelId="{33E1A635-B26C-4EB0-AC33-C59061207D67}" type="presOf" srcId="{5B6FC165-EC4A-49A5-9CC6-95FB571483F5}" destId="{78975D97-4D43-4561-AA5C-ABC12B2CD0AD}" srcOrd="0" destOrd="0" presId="urn:microsoft.com/office/officeart/2005/8/layout/process5"/>
    <dgm:cxn modelId="{C93B365C-6FF1-428D-97EF-D7B39E0DAAD5}" type="presOf" srcId="{DDA10E77-938D-4892-A303-47D53ADEBA0A}" destId="{69C6F6C7-A06E-45C1-8BE3-A39A30CE4246}" srcOrd="0" destOrd="0" presId="urn:microsoft.com/office/officeart/2005/8/layout/process5"/>
    <dgm:cxn modelId="{1B7B0865-21CF-403F-92AE-7421B89F850F}" type="presOf" srcId="{EDF3C25F-35BA-4206-9128-504D7F5AF271}" destId="{B3A80780-1644-4F2B-B25B-E4EA2C950AFE}" srcOrd="0" destOrd="0" presId="urn:microsoft.com/office/officeart/2005/8/layout/process5"/>
    <dgm:cxn modelId="{BC894E66-4DDB-4986-B779-441321DC80F2}" type="presOf" srcId="{A7CE11F2-B34C-41D4-BD3D-33767D4AFD86}" destId="{7C41A6B8-2FF6-424D-A82E-68FC6A970B6D}" srcOrd="0" destOrd="0" presId="urn:microsoft.com/office/officeart/2005/8/layout/process5"/>
    <dgm:cxn modelId="{EAF93081-92CF-4959-859C-FEBEAD96ACF5}" type="presOf" srcId="{3B1ABB05-9839-4466-8B00-5EDB6ED5C13A}" destId="{E7777686-A30E-4D7F-91FE-AE5919AED0EA}" srcOrd="1" destOrd="0" presId="urn:microsoft.com/office/officeart/2005/8/layout/process5"/>
    <dgm:cxn modelId="{357F7398-7A6B-4904-990F-7FE6E056AF91}" type="presOf" srcId="{3B1ABB05-9839-4466-8B00-5EDB6ED5C13A}" destId="{77454EFD-6BED-481F-9B13-A577B473EF9B}" srcOrd="0" destOrd="0" presId="urn:microsoft.com/office/officeart/2005/8/layout/process5"/>
    <dgm:cxn modelId="{EBD20BBA-22D3-497E-83ED-EDF01BB2AFA7}" type="presOf" srcId="{E895A9D5-7958-40D5-A73D-FD08825CE55E}" destId="{7027CAF5-D3E4-40D9-8049-247799CB9840}" srcOrd="0" destOrd="0" presId="urn:microsoft.com/office/officeart/2005/8/layout/process5"/>
    <dgm:cxn modelId="{092687D1-1DEF-4410-9C68-6A6F21BB7DC5}" type="presOf" srcId="{D561E069-F310-429E-AE74-789CD967C1D5}" destId="{2EF265F3-503F-4129-B658-04F2C53B88D7}" srcOrd="1" destOrd="0" presId="urn:microsoft.com/office/officeart/2005/8/layout/process5"/>
    <dgm:cxn modelId="{E3C60FDD-A1B9-4CB0-B629-03098783318E}" srcId="{A7CE11F2-B34C-41D4-BD3D-33767D4AFD86}" destId="{DDA10E77-938D-4892-A303-47D53ADEBA0A}" srcOrd="2" destOrd="0" parTransId="{1241653D-6DE6-43ED-8B82-CDAB91C78589}" sibTransId="{3B1ABB05-9839-4466-8B00-5EDB6ED5C13A}"/>
    <dgm:cxn modelId="{0F316AFE-5D96-4A9E-938E-D7E15C3AB102}" type="presOf" srcId="{93BA9B30-491F-44A1-8AD1-145448819183}" destId="{B226ED15-A1D2-4E05-BE22-50123D4C67EB}" srcOrd="0" destOrd="0" presId="urn:microsoft.com/office/officeart/2005/8/layout/process5"/>
    <dgm:cxn modelId="{9E894DFF-F1EE-4245-BFE8-3C876720D0A6}" type="presOf" srcId="{D561E069-F310-429E-AE74-789CD967C1D5}" destId="{4207049D-0BCE-4367-A540-9DA9B06B36F3}" srcOrd="0" destOrd="0" presId="urn:microsoft.com/office/officeart/2005/8/layout/process5"/>
    <dgm:cxn modelId="{7A1BE700-D1FB-4935-8711-B11F8FDFD39A}" type="presParOf" srcId="{7C41A6B8-2FF6-424D-A82E-68FC6A970B6D}" destId="{B3A80780-1644-4F2B-B25B-E4EA2C950AFE}" srcOrd="0" destOrd="0" presId="urn:microsoft.com/office/officeart/2005/8/layout/process5"/>
    <dgm:cxn modelId="{09C6E83D-C966-4CF9-B878-D209E4A84DEB}" type="presParOf" srcId="{7C41A6B8-2FF6-424D-A82E-68FC6A970B6D}" destId="{78975D97-4D43-4561-AA5C-ABC12B2CD0AD}" srcOrd="1" destOrd="0" presId="urn:microsoft.com/office/officeart/2005/8/layout/process5"/>
    <dgm:cxn modelId="{6C3505D5-4074-460E-BB76-5B187BDDAF52}" type="presParOf" srcId="{78975D97-4D43-4561-AA5C-ABC12B2CD0AD}" destId="{707FC7F1-AFAF-458F-ACFD-1C39FDBB1780}" srcOrd="0" destOrd="0" presId="urn:microsoft.com/office/officeart/2005/8/layout/process5"/>
    <dgm:cxn modelId="{FE5C97DC-BD9E-4D35-9AF9-5817888236BC}" type="presParOf" srcId="{7C41A6B8-2FF6-424D-A82E-68FC6A970B6D}" destId="{B226ED15-A1D2-4E05-BE22-50123D4C67EB}" srcOrd="2" destOrd="0" presId="urn:microsoft.com/office/officeart/2005/8/layout/process5"/>
    <dgm:cxn modelId="{51B98A73-EDE8-4AC0-89FB-D31D9705F267}" type="presParOf" srcId="{7C41A6B8-2FF6-424D-A82E-68FC6A970B6D}" destId="{4207049D-0BCE-4367-A540-9DA9B06B36F3}" srcOrd="3" destOrd="0" presId="urn:microsoft.com/office/officeart/2005/8/layout/process5"/>
    <dgm:cxn modelId="{7F4610B6-CF86-4FD2-A892-0D61F3944D41}" type="presParOf" srcId="{4207049D-0BCE-4367-A540-9DA9B06B36F3}" destId="{2EF265F3-503F-4129-B658-04F2C53B88D7}" srcOrd="0" destOrd="0" presId="urn:microsoft.com/office/officeart/2005/8/layout/process5"/>
    <dgm:cxn modelId="{EA4229D2-7751-4FBC-B826-934443745255}" type="presParOf" srcId="{7C41A6B8-2FF6-424D-A82E-68FC6A970B6D}" destId="{69C6F6C7-A06E-45C1-8BE3-A39A30CE4246}" srcOrd="4" destOrd="0" presId="urn:microsoft.com/office/officeart/2005/8/layout/process5"/>
    <dgm:cxn modelId="{71BEF560-9B15-4F9D-87F5-DAAE998EF904}" type="presParOf" srcId="{7C41A6B8-2FF6-424D-A82E-68FC6A970B6D}" destId="{77454EFD-6BED-481F-9B13-A577B473EF9B}" srcOrd="5" destOrd="0" presId="urn:microsoft.com/office/officeart/2005/8/layout/process5"/>
    <dgm:cxn modelId="{9446F49D-F945-4311-A98A-520E5BD9CB4A}" type="presParOf" srcId="{77454EFD-6BED-481F-9B13-A577B473EF9B}" destId="{E7777686-A30E-4D7F-91FE-AE5919AED0EA}" srcOrd="0" destOrd="0" presId="urn:microsoft.com/office/officeart/2005/8/layout/process5"/>
    <dgm:cxn modelId="{875EC7AC-2CF1-477F-9217-C2B83EDD7132}" type="presParOf" srcId="{7C41A6B8-2FF6-424D-A82E-68FC6A970B6D}" destId="{7027CAF5-D3E4-40D9-8049-247799CB9840}" srcOrd="6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0A652D-4431-4AE0-9131-0C483231DB5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ACBE55-1676-48B6-AE3A-46A7CC88A7E7}">
      <dgm:prSet/>
      <dgm:spPr/>
      <dgm:t>
        <a:bodyPr/>
        <a:lstStyle/>
        <a:p>
          <a:r>
            <a:rPr lang="de-DE" b="0" i="0"/>
            <a:t>Intuitive, einfache Reservierung für Kunden</a:t>
          </a:r>
          <a:endParaRPr lang="en-US"/>
        </a:p>
      </dgm:t>
    </dgm:pt>
    <dgm:pt modelId="{EA1FF899-DC1D-4E76-A9DF-3281185B17C6}" type="parTrans" cxnId="{C5A5C0A9-01AA-4F93-A211-2D6A1C3AF58E}">
      <dgm:prSet/>
      <dgm:spPr/>
      <dgm:t>
        <a:bodyPr/>
        <a:lstStyle/>
        <a:p>
          <a:endParaRPr lang="en-US"/>
        </a:p>
      </dgm:t>
    </dgm:pt>
    <dgm:pt modelId="{50FA6270-EBA2-4DAA-B283-C957B8EF4307}" type="sibTrans" cxnId="{C5A5C0A9-01AA-4F93-A211-2D6A1C3AF58E}">
      <dgm:prSet/>
      <dgm:spPr/>
      <dgm:t>
        <a:bodyPr/>
        <a:lstStyle/>
        <a:p>
          <a:endParaRPr lang="en-US"/>
        </a:p>
      </dgm:t>
    </dgm:pt>
    <dgm:pt modelId="{11EA4A5C-3386-4944-B8C7-4CE3D3D5C621}">
      <dgm:prSet/>
      <dgm:spPr/>
      <dgm:t>
        <a:bodyPr/>
        <a:lstStyle/>
        <a:p>
          <a:r>
            <a:rPr lang="de-DE" b="0" i="0"/>
            <a:t>Entlastung des Personals durch automatisierte Abläufe</a:t>
          </a:r>
          <a:endParaRPr lang="en-US"/>
        </a:p>
      </dgm:t>
    </dgm:pt>
    <dgm:pt modelId="{BC8D0613-D61F-4A81-B340-821CF4854A09}" type="parTrans" cxnId="{F47A8AB2-69E7-43B6-8C3C-817172CA0568}">
      <dgm:prSet/>
      <dgm:spPr/>
      <dgm:t>
        <a:bodyPr/>
        <a:lstStyle/>
        <a:p>
          <a:endParaRPr lang="en-US"/>
        </a:p>
      </dgm:t>
    </dgm:pt>
    <dgm:pt modelId="{33C9B9AF-A0DD-4792-B6EE-5681D5536B6B}" type="sibTrans" cxnId="{F47A8AB2-69E7-43B6-8C3C-817172CA0568}">
      <dgm:prSet/>
      <dgm:spPr/>
      <dgm:t>
        <a:bodyPr/>
        <a:lstStyle/>
        <a:p>
          <a:endParaRPr lang="en-US"/>
        </a:p>
      </dgm:t>
    </dgm:pt>
    <dgm:pt modelId="{4E855531-162E-452E-9BFB-B0367DF5F8DA}">
      <dgm:prSet/>
      <dgm:spPr/>
      <dgm:t>
        <a:bodyPr/>
        <a:lstStyle/>
        <a:p>
          <a:r>
            <a:rPr lang="de-DE" b="0" i="0"/>
            <a:t>Modulares Systemdesign für zukünftige Erweiterungen (z. B. Zahlungssystem, mobile App)</a:t>
          </a:r>
          <a:endParaRPr lang="en-US"/>
        </a:p>
      </dgm:t>
    </dgm:pt>
    <dgm:pt modelId="{92071B55-17F4-4307-ACED-6E16F0ADF953}" type="parTrans" cxnId="{31C0525A-6D70-4D19-AF71-7D41F76B2C20}">
      <dgm:prSet/>
      <dgm:spPr/>
      <dgm:t>
        <a:bodyPr/>
        <a:lstStyle/>
        <a:p>
          <a:endParaRPr lang="en-US"/>
        </a:p>
      </dgm:t>
    </dgm:pt>
    <dgm:pt modelId="{9967641B-8A17-4F82-A5BD-2E003E309A71}" type="sibTrans" cxnId="{31C0525A-6D70-4D19-AF71-7D41F76B2C20}">
      <dgm:prSet/>
      <dgm:spPr/>
      <dgm:t>
        <a:bodyPr/>
        <a:lstStyle/>
        <a:p>
          <a:endParaRPr lang="en-US"/>
        </a:p>
      </dgm:t>
    </dgm:pt>
    <dgm:pt modelId="{DA4FEE32-0F5B-42D2-9EC9-7AF2C86C7904}">
      <dgm:prSet/>
      <dgm:spPr/>
      <dgm:t>
        <a:bodyPr/>
        <a:lstStyle/>
        <a:p>
          <a:r>
            <a:rPr lang="de-DE" b="0" i="0"/>
            <a:t>Hohe Systemverfügbarkeit und stabile Performance</a:t>
          </a:r>
          <a:endParaRPr lang="en-US"/>
        </a:p>
      </dgm:t>
    </dgm:pt>
    <dgm:pt modelId="{FB0B6DA5-FA62-41FC-BA77-5705D0A6E928}" type="parTrans" cxnId="{DEE52A7B-F40F-4A6C-B3FD-21E0286E8C2D}">
      <dgm:prSet/>
      <dgm:spPr/>
      <dgm:t>
        <a:bodyPr/>
        <a:lstStyle/>
        <a:p>
          <a:endParaRPr lang="en-US"/>
        </a:p>
      </dgm:t>
    </dgm:pt>
    <dgm:pt modelId="{C71A7D28-C2A2-42FF-85BA-BDE3137E289A}" type="sibTrans" cxnId="{DEE52A7B-F40F-4A6C-B3FD-21E0286E8C2D}">
      <dgm:prSet/>
      <dgm:spPr/>
      <dgm:t>
        <a:bodyPr/>
        <a:lstStyle/>
        <a:p>
          <a:endParaRPr lang="en-US"/>
        </a:p>
      </dgm:t>
    </dgm:pt>
    <dgm:pt modelId="{19C41A3D-2762-41B9-999D-FB5F40DE110D}" type="pres">
      <dgm:prSet presAssocID="{000A652D-4431-4AE0-9131-0C483231DB52}" presName="linear" presStyleCnt="0">
        <dgm:presLayoutVars>
          <dgm:animLvl val="lvl"/>
          <dgm:resizeHandles val="exact"/>
        </dgm:presLayoutVars>
      </dgm:prSet>
      <dgm:spPr/>
    </dgm:pt>
    <dgm:pt modelId="{76B3CCD6-72C2-46F6-BC7D-CF1104454841}" type="pres">
      <dgm:prSet presAssocID="{2EACBE55-1676-48B6-AE3A-46A7CC88A7E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625D4F0-B241-4DF5-A9A7-4FA6D5ECC3AF}" type="pres">
      <dgm:prSet presAssocID="{50FA6270-EBA2-4DAA-B283-C957B8EF4307}" presName="spacer" presStyleCnt="0"/>
      <dgm:spPr/>
    </dgm:pt>
    <dgm:pt modelId="{FAB984AD-B0FF-4613-AB29-D3B8B310C188}" type="pres">
      <dgm:prSet presAssocID="{11EA4A5C-3386-4944-B8C7-4CE3D3D5C6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8AFEEFF-5DC6-48C3-86CB-652E2F3062C6}" type="pres">
      <dgm:prSet presAssocID="{33C9B9AF-A0DD-4792-B6EE-5681D5536B6B}" presName="spacer" presStyleCnt="0"/>
      <dgm:spPr/>
    </dgm:pt>
    <dgm:pt modelId="{00F5D2C0-8610-4A4C-901D-EB783090C12F}" type="pres">
      <dgm:prSet presAssocID="{4E855531-162E-452E-9BFB-B0367DF5F8D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733C7D0-CE70-4E41-A734-BAC4ECCA8902}" type="pres">
      <dgm:prSet presAssocID="{9967641B-8A17-4F82-A5BD-2E003E309A71}" presName="spacer" presStyleCnt="0"/>
      <dgm:spPr/>
    </dgm:pt>
    <dgm:pt modelId="{249048C0-6ED4-42BF-B4FB-0CDF80CF88F3}" type="pres">
      <dgm:prSet presAssocID="{DA4FEE32-0F5B-42D2-9EC9-7AF2C86C790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FD2AC3E-A8CB-4DC9-88EF-BF6FEEB1AECD}" type="presOf" srcId="{2EACBE55-1676-48B6-AE3A-46A7CC88A7E7}" destId="{76B3CCD6-72C2-46F6-BC7D-CF1104454841}" srcOrd="0" destOrd="0" presId="urn:microsoft.com/office/officeart/2005/8/layout/vList2"/>
    <dgm:cxn modelId="{FE3E4357-98B0-49B1-A5D6-F884BC97D879}" type="presOf" srcId="{11EA4A5C-3386-4944-B8C7-4CE3D3D5C621}" destId="{FAB984AD-B0FF-4613-AB29-D3B8B310C188}" srcOrd="0" destOrd="0" presId="urn:microsoft.com/office/officeart/2005/8/layout/vList2"/>
    <dgm:cxn modelId="{31C0525A-6D70-4D19-AF71-7D41F76B2C20}" srcId="{000A652D-4431-4AE0-9131-0C483231DB52}" destId="{4E855531-162E-452E-9BFB-B0367DF5F8DA}" srcOrd="2" destOrd="0" parTransId="{92071B55-17F4-4307-ACED-6E16F0ADF953}" sibTransId="{9967641B-8A17-4F82-A5BD-2E003E309A71}"/>
    <dgm:cxn modelId="{DEE52A7B-F40F-4A6C-B3FD-21E0286E8C2D}" srcId="{000A652D-4431-4AE0-9131-0C483231DB52}" destId="{DA4FEE32-0F5B-42D2-9EC9-7AF2C86C7904}" srcOrd="3" destOrd="0" parTransId="{FB0B6DA5-FA62-41FC-BA77-5705D0A6E928}" sibTransId="{C71A7D28-C2A2-42FF-85BA-BDE3137E289A}"/>
    <dgm:cxn modelId="{98D19CA7-E009-4666-A4D8-7F25CAEF9033}" type="presOf" srcId="{DA4FEE32-0F5B-42D2-9EC9-7AF2C86C7904}" destId="{249048C0-6ED4-42BF-B4FB-0CDF80CF88F3}" srcOrd="0" destOrd="0" presId="urn:microsoft.com/office/officeart/2005/8/layout/vList2"/>
    <dgm:cxn modelId="{C5A5C0A9-01AA-4F93-A211-2D6A1C3AF58E}" srcId="{000A652D-4431-4AE0-9131-0C483231DB52}" destId="{2EACBE55-1676-48B6-AE3A-46A7CC88A7E7}" srcOrd="0" destOrd="0" parTransId="{EA1FF899-DC1D-4E76-A9DF-3281185B17C6}" sibTransId="{50FA6270-EBA2-4DAA-B283-C957B8EF4307}"/>
    <dgm:cxn modelId="{F47A8AB2-69E7-43B6-8C3C-817172CA0568}" srcId="{000A652D-4431-4AE0-9131-0C483231DB52}" destId="{11EA4A5C-3386-4944-B8C7-4CE3D3D5C621}" srcOrd="1" destOrd="0" parTransId="{BC8D0613-D61F-4A81-B340-821CF4854A09}" sibTransId="{33C9B9AF-A0DD-4792-B6EE-5681D5536B6B}"/>
    <dgm:cxn modelId="{AE4BF4DB-6D9C-479B-9F43-1927C9D3E502}" type="presOf" srcId="{4E855531-162E-452E-9BFB-B0367DF5F8DA}" destId="{00F5D2C0-8610-4A4C-901D-EB783090C12F}" srcOrd="0" destOrd="0" presId="urn:microsoft.com/office/officeart/2005/8/layout/vList2"/>
    <dgm:cxn modelId="{481CA9E5-460B-4437-89AB-8E1AE592F7D7}" type="presOf" srcId="{000A652D-4431-4AE0-9131-0C483231DB52}" destId="{19C41A3D-2762-41B9-999D-FB5F40DE110D}" srcOrd="0" destOrd="0" presId="urn:microsoft.com/office/officeart/2005/8/layout/vList2"/>
    <dgm:cxn modelId="{9A4AB0C9-AB7F-4170-807F-9B7F03860C2F}" type="presParOf" srcId="{19C41A3D-2762-41B9-999D-FB5F40DE110D}" destId="{76B3CCD6-72C2-46F6-BC7D-CF1104454841}" srcOrd="0" destOrd="0" presId="urn:microsoft.com/office/officeart/2005/8/layout/vList2"/>
    <dgm:cxn modelId="{F1092713-9A51-47F6-B07C-6CF36CE4BC50}" type="presParOf" srcId="{19C41A3D-2762-41B9-999D-FB5F40DE110D}" destId="{5625D4F0-B241-4DF5-A9A7-4FA6D5ECC3AF}" srcOrd="1" destOrd="0" presId="urn:microsoft.com/office/officeart/2005/8/layout/vList2"/>
    <dgm:cxn modelId="{E9F8F684-BEBC-440A-9948-00BAA97CC9AD}" type="presParOf" srcId="{19C41A3D-2762-41B9-999D-FB5F40DE110D}" destId="{FAB984AD-B0FF-4613-AB29-D3B8B310C188}" srcOrd="2" destOrd="0" presId="urn:microsoft.com/office/officeart/2005/8/layout/vList2"/>
    <dgm:cxn modelId="{58FD30B4-9E8F-4A45-BAD2-FFDB1983C44B}" type="presParOf" srcId="{19C41A3D-2762-41B9-999D-FB5F40DE110D}" destId="{08AFEEFF-5DC6-48C3-86CB-652E2F3062C6}" srcOrd="3" destOrd="0" presId="urn:microsoft.com/office/officeart/2005/8/layout/vList2"/>
    <dgm:cxn modelId="{4C190062-8923-4CD2-9FA9-8D2229D93EE7}" type="presParOf" srcId="{19C41A3D-2762-41B9-999D-FB5F40DE110D}" destId="{00F5D2C0-8610-4A4C-901D-EB783090C12F}" srcOrd="4" destOrd="0" presId="urn:microsoft.com/office/officeart/2005/8/layout/vList2"/>
    <dgm:cxn modelId="{FF2BD050-8571-44A5-B0E4-5D8A780E5925}" type="presParOf" srcId="{19C41A3D-2762-41B9-999D-FB5F40DE110D}" destId="{7733C7D0-CE70-4E41-A734-BAC4ECCA8902}" srcOrd="5" destOrd="0" presId="urn:microsoft.com/office/officeart/2005/8/layout/vList2"/>
    <dgm:cxn modelId="{53633376-0A3F-4573-990D-BC4D848AA606}" type="presParOf" srcId="{19C41A3D-2762-41B9-999D-FB5F40DE110D}" destId="{249048C0-6ED4-42BF-B4FB-0CDF80CF88F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994CE9-0E8A-44EA-8477-03830031B54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8366A36-4768-47D0-B08F-0AF004F1BC03}">
      <dgm:prSet/>
      <dgm:spPr/>
      <dgm:t>
        <a:bodyPr/>
        <a:lstStyle/>
        <a:p>
          <a:r>
            <a:rPr lang="en-GB" b="0" i="0"/>
            <a:t>Usability</a:t>
          </a:r>
          <a:endParaRPr lang="en-US"/>
        </a:p>
      </dgm:t>
    </dgm:pt>
    <dgm:pt modelId="{BF050A67-CBE3-464B-BEC5-590D140F7B5C}" type="parTrans" cxnId="{69159A34-6D74-4D59-91BD-A4EEEB033710}">
      <dgm:prSet/>
      <dgm:spPr/>
      <dgm:t>
        <a:bodyPr/>
        <a:lstStyle/>
        <a:p>
          <a:endParaRPr lang="en-US"/>
        </a:p>
      </dgm:t>
    </dgm:pt>
    <dgm:pt modelId="{B10ABB30-98D1-47D5-B147-A6D48207D4E1}" type="sibTrans" cxnId="{69159A34-6D74-4D59-91BD-A4EEEB033710}">
      <dgm:prSet/>
      <dgm:spPr/>
      <dgm:t>
        <a:bodyPr/>
        <a:lstStyle/>
        <a:p>
          <a:endParaRPr lang="en-US"/>
        </a:p>
      </dgm:t>
    </dgm:pt>
    <dgm:pt modelId="{D93C41D9-C4C5-45B4-A535-6C085D0F7C7B}">
      <dgm:prSet/>
      <dgm:spPr/>
      <dgm:t>
        <a:bodyPr/>
        <a:lstStyle/>
        <a:p>
          <a:r>
            <a:rPr lang="en-GB" b="0" i="0"/>
            <a:t>Intuitive </a:t>
          </a:r>
          <a:r>
            <a:rPr lang="en-GB" b="0" i="0" err="1"/>
            <a:t>Oberfläche</a:t>
          </a:r>
          <a:r>
            <a:rPr lang="en-GB" b="0" i="0"/>
            <a:t>, </a:t>
          </a:r>
          <a:r>
            <a:rPr lang="en-GB" b="0" i="0" err="1"/>
            <a:t>Reservierung</a:t>
          </a:r>
          <a:r>
            <a:rPr lang="en-GB" b="0" i="0"/>
            <a:t> in &lt;</a:t>
          </a:r>
          <a:r>
            <a:rPr lang="en-GB" b="0" i="0">
              <a:latin typeface="Century Gothic" panose="020B0502020202020204"/>
            </a:rPr>
            <a:t> 10</a:t>
          </a:r>
          <a:r>
            <a:rPr lang="en-GB" b="0" i="0"/>
            <a:t> Klicks</a:t>
          </a:r>
          <a:endParaRPr lang="en-US"/>
        </a:p>
      </dgm:t>
    </dgm:pt>
    <dgm:pt modelId="{4D1B3D1D-2ED0-432F-ACFF-E04F2B8B907D}" type="parTrans" cxnId="{4E9073CE-7550-460C-8811-A9B92DD67D2F}">
      <dgm:prSet/>
      <dgm:spPr/>
      <dgm:t>
        <a:bodyPr/>
        <a:lstStyle/>
        <a:p>
          <a:endParaRPr lang="en-US"/>
        </a:p>
      </dgm:t>
    </dgm:pt>
    <dgm:pt modelId="{C4CB38C1-076D-4F93-85B0-878AA78C4C31}" type="sibTrans" cxnId="{4E9073CE-7550-460C-8811-A9B92DD67D2F}">
      <dgm:prSet/>
      <dgm:spPr/>
      <dgm:t>
        <a:bodyPr/>
        <a:lstStyle/>
        <a:p>
          <a:endParaRPr lang="en-US"/>
        </a:p>
      </dgm:t>
    </dgm:pt>
    <dgm:pt modelId="{2E546E8E-979B-4F4E-8FFB-A05ECBC626C3}">
      <dgm:prSet/>
      <dgm:spPr/>
      <dgm:t>
        <a:bodyPr/>
        <a:lstStyle/>
        <a:p>
          <a:r>
            <a:rPr lang="en-GB" b="0" i="0"/>
            <a:t>Klare </a:t>
          </a:r>
          <a:r>
            <a:rPr lang="en-GB" b="0" i="0" err="1"/>
            <a:t>Fehlermeldungen</a:t>
          </a:r>
          <a:r>
            <a:rPr lang="en-GB" b="0" i="0"/>
            <a:t>, responsive Design</a:t>
          </a:r>
          <a:endParaRPr lang="en-US"/>
        </a:p>
      </dgm:t>
    </dgm:pt>
    <dgm:pt modelId="{872DC274-50A6-400C-A561-618AC4216C60}" type="parTrans" cxnId="{E253B223-E63D-4B53-A1F0-A99156DEC277}">
      <dgm:prSet/>
      <dgm:spPr/>
      <dgm:t>
        <a:bodyPr/>
        <a:lstStyle/>
        <a:p>
          <a:endParaRPr lang="en-US"/>
        </a:p>
      </dgm:t>
    </dgm:pt>
    <dgm:pt modelId="{F36B76CE-9309-4605-AD1A-A9E4C478E4D6}" type="sibTrans" cxnId="{E253B223-E63D-4B53-A1F0-A99156DEC277}">
      <dgm:prSet/>
      <dgm:spPr/>
      <dgm:t>
        <a:bodyPr/>
        <a:lstStyle/>
        <a:p>
          <a:endParaRPr lang="en-US"/>
        </a:p>
      </dgm:t>
    </dgm:pt>
    <dgm:pt modelId="{496ADFD3-2E35-4ABE-9FCE-7FD3F1A696C2}">
      <dgm:prSet/>
      <dgm:spPr/>
      <dgm:t>
        <a:bodyPr/>
        <a:lstStyle/>
        <a:p>
          <a:r>
            <a:rPr lang="en-GB" b="0" i="0"/>
            <a:t>Performance</a:t>
          </a:r>
          <a:endParaRPr lang="en-US"/>
        </a:p>
      </dgm:t>
    </dgm:pt>
    <dgm:pt modelId="{F4849919-ADD4-446D-B6DA-24DA0F8D8E97}" type="parTrans" cxnId="{2B01996A-CF11-4393-8B87-7F304E89CA4B}">
      <dgm:prSet/>
      <dgm:spPr/>
      <dgm:t>
        <a:bodyPr/>
        <a:lstStyle/>
        <a:p>
          <a:endParaRPr lang="en-US"/>
        </a:p>
      </dgm:t>
    </dgm:pt>
    <dgm:pt modelId="{8E5C16FB-F6AA-4395-9C17-1AA7A264B7F5}" type="sibTrans" cxnId="{2B01996A-CF11-4393-8B87-7F304E89CA4B}">
      <dgm:prSet/>
      <dgm:spPr/>
      <dgm:t>
        <a:bodyPr/>
        <a:lstStyle/>
        <a:p>
          <a:endParaRPr lang="en-US"/>
        </a:p>
      </dgm:t>
    </dgm:pt>
    <dgm:pt modelId="{52AB0CC6-A63E-4E47-99B2-73CF25C4D829}">
      <dgm:prSet/>
      <dgm:spPr/>
      <dgm:t>
        <a:bodyPr/>
        <a:lstStyle/>
        <a:p>
          <a:r>
            <a:rPr lang="en-GB" b="0" i="0" err="1"/>
            <a:t>Ladezeiten</a:t>
          </a:r>
          <a:r>
            <a:rPr lang="en-GB" b="0" i="0"/>
            <a:t> &lt; 2 Sek., Caching, </a:t>
          </a:r>
          <a:r>
            <a:rPr lang="en-GB" b="0" i="0" err="1"/>
            <a:t>optimierte</a:t>
          </a:r>
          <a:r>
            <a:rPr lang="en-GB" b="0" i="0"/>
            <a:t> DB-</a:t>
          </a:r>
          <a:r>
            <a:rPr lang="en-GB" b="0" i="0" err="1"/>
            <a:t>Zugriffe</a:t>
          </a:r>
          <a:endParaRPr lang="en-US" err="1"/>
        </a:p>
      </dgm:t>
    </dgm:pt>
    <dgm:pt modelId="{535F9E51-A912-4029-87B9-B7021DADDFD5}" type="parTrans" cxnId="{81BE09E6-BD29-413C-8E7D-D5F86874E184}">
      <dgm:prSet/>
      <dgm:spPr/>
      <dgm:t>
        <a:bodyPr/>
        <a:lstStyle/>
        <a:p>
          <a:endParaRPr lang="en-US"/>
        </a:p>
      </dgm:t>
    </dgm:pt>
    <dgm:pt modelId="{B08367C8-6DDF-4206-B190-AEAB551B6256}" type="sibTrans" cxnId="{81BE09E6-BD29-413C-8E7D-D5F86874E184}">
      <dgm:prSet/>
      <dgm:spPr/>
      <dgm:t>
        <a:bodyPr/>
        <a:lstStyle/>
        <a:p>
          <a:endParaRPr lang="en-US"/>
        </a:p>
      </dgm:t>
    </dgm:pt>
    <dgm:pt modelId="{9803E050-DE17-4381-804F-BFCA4B85878E}">
      <dgm:prSet/>
      <dgm:spPr/>
      <dgm:t>
        <a:bodyPr/>
        <a:lstStyle/>
        <a:p>
          <a:r>
            <a:rPr lang="en-GB" b="0" i="0" err="1"/>
            <a:t>Asynchrone</a:t>
          </a:r>
          <a:r>
            <a:rPr lang="en-GB" b="0" i="0"/>
            <a:t> </a:t>
          </a:r>
          <a:r>
            <a:rPr lang="en-GB" b="0" i="0" err="1"/>
            <a:t>Verarbeitung</a:t>
          </a:r>
          <a:r>
            <a:rPr lang="en-GB" b="0" i="0"/>
            <a:t> </a:t>
          </a:r>
          <a:r>
            <a:rPr lang="en-GB" b="0" i="0" err="1"/>
            <a:t>bei</a:t>
          </a:r>
          <a:r>
            <a:rPr lang="en-GB" b="0" i="0"/>
            <a:t> Last</a:t>
          </a:r>
          <a:endParaRPr lang="en-US"/>
        </a:p>
      </dgm:t>
    </dgm:pt>
    <dgm:pt modelId="{3C224DBF-F9BC-44FA-9099-EA4B1A57A85A}" type="parTrans" cxnId="{2C6D4D22-8178-40C0-98E2-36275337D1F3}">
      <dgm:prSet/>
      <dgm:spPr/>
      <dgm:t>
        <a:bodyPr/>
        <a:lstStyle/>
        <a:p>
          <a:endParaRPr lang="en-US"/>
        </a:p>
      </dgm:t>
    </dgm:pt>
    <dgm:pt modelId="{E9CD4D9C-3D6F-4B3C-B70E-3E6A4B406AB1}" type="sibTrans" cxnId="{2C6D4D22-8178-40C0-98E2-36275337D1F3}">
      <dgm:prSet/>
      <dgm:spPr/>
      <dgm:t>
        <a:bodyPr/>
        <a:lstStyle/>
        <a:p>
          <a:endParaRPr lang="en-US"/>
        </a:p>
      </dgm:t>
    </dgm:pt>
    <dgm:pt modelId="{AFEC2999-1AF3-4214-AB51-1FD0AA4D74A3}">
      <dgm:prSet/>
      <dgm:spPr/>
      <dgm:t>
        <a:bodyPr/>
        <a:lstStyle/>
        <a:p>
          <a:r>
            <a:rPr lang="en-GB" b="0" i="0"/>
            <a:t>Sicherheit</a:t>
          </a:r>
          <a:endParaRPr lang="en-US"/>
        </a:p>
      </dgm:t>
    </dgm:pt>
    <dgm:pt modelId="{369CAC36-2196-4DB6-B5C7-7ECB528DED06}" type="parTrans" cxnId="{255364D8-26BD-4128-A428-1CC997AC1EC6}">
      <dgm:prSet/>
      <dgm:spPr/>
      <dgm:t>
        <a:bodyPr/>
        <a:lstStyle/>
        <a:p>
          <a:endParaRPr lang="en-US"/>
        </a:p>
      </dgm:t>
    </dgm:pt>
    <dgm:pt modelId="{13511060-75A9-4DE1-AB88-1AC2226234AD}" type="sibTrans" cxnId="{255364D8-26BD-4128-A428-1CC997AC1EC6}">
      <dgm:prSet/>
      <dgm:spPr/>
      <dgm:t>
        <a:bodyPr/>
        <a:lstStyle/>
        <a:p>
          <a:endParaRPr lang="en-US"/>
        </a:p>
      </dgm:t>
    </dgm:pt>
    <dgm:pt modelId="{C07B8DDF-CA4F-49FA-96A2-2E3BED3C9822}">
      <dgm:prSet/>
      <dgm:spPr/>
      <dgm:t>
        <a:bodyPr/>
        <a:lstStyle/>
        <a:p>
          <a:r>
            <a:rPr lang="en-GB" b="0" i="0"/>
            <a:t>TLS-</a:t>
          </a:r>
          <a:r>
            <a:rPr lang="en-GB" b="0" i="0" err="1"/>
            <a:t>Verschlüsselung</a:t>
          </a:r>
          <a:endParaRPr lang="en-GB"/>
        </a:p>
      </dgm:t>
    </dgm:pt>
    <dgm:pt modelId="{260D6616-2B35-4C99-9DF3-85FF79A908DF}" type="parTrans" cxnId="{DEA3D7D9-3B1A-46B6-912C-769BEE8FF8DC}">
      <dgm:prSet/>
      <dgm:spPr/>
      <dgm:t>
        <a:bodyPr/>
        <a:lstStyle/>
        <a:p>
          <a:endParaRPr lang="en-US"/>
        </a:p>
      </dgm:t>
    </dgm:pt>
    <dgm:pt modelId="{D0167556-6171-4BCE-91EA-727613EF8B5C}" type="sibTrans" cxnId="{DEA3D7D9-3B1A-46B6-912C-769BEE8FF8DC}">
      <dgm:prSet/>
      <dgm:spPr/>
      <dgm:t>
        <a:bodyPr/>
        <a:lstStyle/>
        <a:p>
          <a:endParaRPr lang="en-US"/>
        </a:p>
      </dgm:t>
    </dgm:pt>
    <dgm:pt modelId="{36EE9A29-7B59-4AD8-80E2-CCA4DFB56850}">
      <dgm:prSet/>
      <dgm:spPr/>
      <dgm:t>
        <a:bodyPr/>
        <a:lstStyle/>
        <a:p>
          <a:r>
            <a:rPr lang="en-GB" b="0" i="0" err="1"/>
            <a:t>Rollenbasierte</a:t>
          </a:r>
          <a:r>
            <a:rPr lang="en-GB" b="0" i="0"/>
            <a:t> </a:t>
          </a:r>
          <a:r>
            <a:rPr lang="en-GB" b="0" i="0" err="1"/>
            <a:t>Zugriffssteuerung</a:t>
          </a:r>
          <a:endParaRPr lang="en-GB"/>
        </a:p>
      </dgm:t>
    </dgm:pt>
    <dgm:pt modelId="{5D8BF96F-6E86-4310-B645-6CDBD855EE14}" type="parTrans" cxnId="{5F91D824-25BC-4A24-8D45-170E587799B2}">
      <dgm:prSet/>
      <dgm:spPr/>
      <dgm:t>
        <a:bodyPr/>
        <a:lstStyle/>
        <a:p>
          <a:endParaRPr lang="en-US"/>
        </a:p>
      </dgm:t>
    </dgm:pt>
    <dgm:pt modelId="{F4FEE571-1BE7-478B-9B73-3EBD6B3E69EE}" type="sibTrans" cxnId="{5F91D824-25BC-4A24-8D45-170E587799B2}">
      <dgm:prSet/>
      <dgm:spPr/>
      <dgm:t>
        <a:bodyPr/>
        <a:lstStyle/>
        <a:p>
          <a:endParaRPr lang="en-US"/>
        </a:p>
      </dgm:t>
    </dgm:pt>
    <dgm:pt modelId="{1B47BA8B-106B-43F4-B6B8-5EEB2F692382}">
      <dgm:prSet/>
      <dgm:spPr/>
      <dgm:t>
        <a:bodyPr/>
        <a:lstStyle/>
        <a:p>
          <a:r>
            <a:rPr lang="en-GB" b="0" i="0" err="1"/>
            <a:t>Wartbarkeit</a:t>
          </a:r>
          <a:endParaRPr lang="en-US" err="1"/>
        </a:p>
      </dgm:t>
    </dgm:pt>
    <dgm:pt modelId="{A9E9CF88-5AB3-495F-A5E0-9CE136841E55}" type="parTrans" cxnId="{706954B1-7D4D-4C0D-B7D2-4B15391DDF51}">
      <dgm:prSet/>
      <dgm:spPr/>
      <dgm:t>
        <a:bodyPr/>
        <a:lstStyle/>
        <a:p>
          <a:endParaRPr lang="en-US"/>
        </a:p>
      </dgm:t>
    </dgm:pt>
    <dgm:pt modelId="{8479BB9F-A3C3-4A79-A23C-45BEF17AA209}" type="sibTrans" cxnId="{706954B1-7D4D-4C0D-B7D2-4B15391DDF51}">
      <dgm:prSet/>
      <dgm:spPr/>
      <dgm:t>
        <a:bodyPr/>
        <a:lstStyle/>
        <a:p>
          <a:endParaRPr lang="en-US"/>
        </a:p>
      </dgm:t>
    </dgm:pt>
    <dgm:pt modelId="{5871688B-8D82-44A5-AADF-B396BD7F0086}">
      <dgm:prSet/>
      <dgm:spPr/>
      <dgm:t>
        <a:bodyPr/>
        <a:lstStyle/>
        <a:p>
          <a:r>
            <a:rPr lang="en-GB" b="0" i="0" err="1"/>
            <a:t>Modulares</a:t>
          </a:r>
          <a:r>
            <a:rPr lang="en-GB" b="0" i="0"/>
            <a:t> Design, </a:t>
          </a:r>
          <a:r>
            <a:rPr lang="en-GB" b="0" i="0" err="1"/>
            <a:t>Schichtenarchitektur</a:t>
          </a:r>
          <a:endParaRPr lang="en-US" err="1"/>
        </a:p>
      </dgm:t>
    </dgm:pt>
    <dgm:pt modelId="{A260F929-7693-4C18-83BD-B7A881462100}" type="parTrans" cxnId="{6B13AD27-0999-4B50-8D0A-0A0BCC7AE5B9}">
      <dgm:prSet/>
      <dgm:spPr/>
      <dgm:t>
        <a:bodyPr/>
        <a:lstStyle/>
        <a:p>
          <a:endParaRPr lang="en-US"/>
        </a:p>
      </dgm:t>
    </dgm:pt>
    <dgm:pt modelId="{CEB15234-13C3-4872-AB0D-8CE3181C004A}" type="sibTrans" cxnId="{6B13AD27-0999-4B50-8D0A-0A0BCC7AE5B9}">
      <dgm:prSet/>
      <dgm:spPr/>
      <dgm:t>
        <a:bodyPr/>
        <a:lstStyle/>
        <a:p>
          <a:endParaRPr lang="en-US"/>
        </a:p>
      </dgm:t>
    </dgm:pt>
    <dgm:pt modelId="{12A8F8E8-D651-4E2A-BBBB-40850C1DA0F2}">
      <dgm:prSet/>
      <dgm:spPr/>
      <dgm:t>
        <a:bodyPr/>
        <a:lstStyle/>
        <a:p>
          <a:r>
            <a:rPr lang="en-GB" b="0" i="0" err="1"/>
            <a:t>Versionskontrolle</a:t>
          </a:r>
          <a:r>
            <a:rPr lang="en-GB" b="0" i="0"/>
            <a:t> &amp; </a:t>
          </a:r>
          <a:r>
            <a:rPr lang="en-GB" b="0" i="0" err="1"/>
            <a:t>saubere</a:t>
          </a:r>
          <a:r>
            <a:rPr lang="en-GB" b="0" i="0"/>
            <a:t> Code-</a:t>
          </a:r>
          <a:r>
            <a:rPr lang="en-GB" b="0" i="0" err="1"/>
            <a:t>Trennung</a:t>
          </a:r>
          <a:endParaRPr lang="en-US" err="1"/>
        </a:p>
      </dgm:t>
    </dgm:pt>
    <dgm:pt modelId="{67E8899A-38C1-46FC-90DD-15325E991060}" type="parTrans" cxnId="{75430384-7FEC-4541-BAB7-4D427D14F000}">
      <dgm:prSet/>
      <dgm:spPr/>
      <dgm:t>
        <a:bodyPr/>
        <a:lstStyle/>
        <a:p>
          <a:endParaRPr lang="en-US"/>
        </a:p>
      </dgm:t>
    </dgm:pt>
    <dgm:pt modelId="{911B0DDA-DD4D-446A-BBAF-5E7B93A21E19}" type="sibTrans" cxnId="{75430384-7FEC-4541-BAB7-4D427D14F000}">
      <dgm:prSet/>
      <dgm:spPr/>
      <dgm:t>
        <a:bodyPr/>
        <a:lstStyle/>
        <a:p>
          <a:endParaRPr lang="en-US"/>
        </a:p>
      </dgm:t>
    </dgm:pt>
    <dgm:pt modelId="{7880BB58-2D53-4FB5-ACBD-F75F73A8D494}" type="pres">
      <dgm:prSet presAssocID="{CB994CE9-0E8A-44EA-8477-03830031B542}" presName="Name0" presStyleCnt="0">
        <dgm:presLayoutVars>
          <dgm:dir/>
          <dgm:animLvl val="lvl"/>
          <dgm:resizeHandles val="exact"/>
        </dgm:presLayoutVars>
      </dgm:prSet>
      <dgm:spPr/>
    </dgm:pt>
    <dgm:pt modelId="{6FECE0B0-7FAD-4310-A0B3-5E1AC5EFC467}" type="pres">
      <dgm:prSet presAssocID="{A8366A36-4768-47D0-B08F-0AF004F1BC03}" presName="linNode" presStyleCnt="0"/>
      <dgm:spPr/>
    </dgm:pt>
    <dgm:pt modelId="{E3049DFC-38D6-49E5-AEEE-8161630A356F}" type="pres">
      <dgm:prSet presAssocID="{A8366A36-4768-47D0-B08F-0AF004F1BC03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D0906791-E184-411C-80BD-9ABA31712A89}" type="pres">
      <dgm:prSet presAssocID="{A8366A36-4768-47D0-B08F-0AF004F1BC03}" presName="descendantText" presStyleLbl="alignAccFollowNode1" presStyleIdx="0" presStyleCnt="4">
        <dgm:presLayoutVars>
          <dgm:bulletEnabled val="1"/>
        </dgm:presLayoutVars>
      </dgm:prSet>
      <dgm:spPr/>
    </dgm:pt>
    <dgm:pt modelId="{9B8E43AC-6508-4380-9603-57D99ABFB5A1}" type="pres">
      <dgm:prSet presAssocID="{B10ABB30-98D1-47D5-B147-A6D48207D4E1}" presName="sp" presStyleCnt="0"/>
      <dgm:spPr/>
    </dgm:pt>
    <dgm:pt modelId="{287F688B-127A-467B-937D-56E29B54C218}" type="pres">
      <dgm:prSet presAssocID="{496ADFD3-2E35-4ABE-9FCE-7FD3F1A696C2}" presName="linNode" presStyleCnt="0"/>
      <dgm:spPr/>
    </dgm:pt>
    <dgm:pt modelId="{5D3ACE84-6B8E-4E2C-8F91-045A1674C243}" type="pres">
      <dgm:prSet presAssocID="{496ADFD3-2E35-4ABE-9FCE-7FD3F1A696C2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527D2824-7E84-4324-9A4E-EB100F5ACA35}" type="pres">
      <dgm:prSet presAssocID="{496ADFD3-2E35-4ABE-9FCE-7FD3F1A696C2}" presName="descendantText" presStyleLbl="alignAccFollowNode1" presStyleIdx="1" presStyleCnt="4">
        <dgm:presLayoutVars>
          <dgm:bulletEnabled val="1"/>
        </dgm:presLayoutVars>
      </dgm:prSet>
      <dgm:spPr/>
    </dgm:pt>
    <dgm:pt modelId="{CB5F7D2C-0C47-4A65-8FB7-9E1BDE6F8429}" type="pres">
      <dgm:prSet presAssocID="{8E5C16FB-F6AA-4395-9C17-1AA7A264B7F5}" presName="sp" presStyleCnt="0"/>
      <dgm:spPr/>
    </dgm:pt>
    <dgm:pt modelId="{58C525AA-7B37-4E0F-8228-57BE62F0C7F8}" type="pres">
      <dgm:prSet presAssocID="{AFEC2999-1AF3-4214-AB51-1FD0AA4D74A3}" presName="linNode" presStyleCnt="0"/>
      <dgm:spPr/>
    </dgm:pt>
    <dgm:pt modelId="{1A00C6BA-997C-4078-BBBA-0975BB9517C9}" type="pres">
      <dgm:prSet presAssocID="{AFEC2999-1AF3-4214-AB51-1FD0AA4D74A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FCDD5E0-8351-4259-BA9B-855D639538D9}" type="pres">
      <dgm:prSet presAssocID="{AFEC2999-1AF3-4214-AB51-1FD0AA4D74A3}" presName="descendantText" presStyleLbl="alignAccFollowNode1" presStyleIdx="2" presStyleCnt="4">
        <dgm:presLayoutVars>
          <dgm:bulletEnabled val="1"/>
        </dgm:presLayoutVars>
      </dgm:prSet>
      <dgm:spPr/>
    </dgm:pt>
    <dgm:pt modelId="{5D7CB7BA-97D6-47D6-AFBF-DDD43DBAA77F}" type="pres">
      <dgm:prSet presAssocID="{13511060-75A9-4DE1-AB88-1AC2226234AD}" presName="sp" presStyleCnt="0"/>
      <dgm:spPr/>
    </dgm:pt>
    <dgm:pt modelId="{169A9485-4FD6-4867-919A-2C4DA5F3BD2E}" type="pres">
      <dgm:prSet presAssocID="{1B47BA8B-106B-43F4-B6B8-5EEB2F692382}" presName="linNode" presStyleCnt="0"/>
      <dgm:spPr/>
    </dgm:pt>
    <dgm:pt modelId="{FCBC154D-091E-48B6-816C-832EE4053B83}" type="pres">
      <dgm:prSet presAssocID="{1B47BA8B-106B-43F4-B6B8-5EEB2F692382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048A5CAA-5ACC-472B-8E80-5035EED29667}" type="pres">
      <dgm:prSet presAssocID="{1B47BA8B-106B-43F4-B6B8-5EEB2F692382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A10B7307-6C88-4B15-A227-F52813A9770C}" type="presOf" srcId="{36EE9A29-7B59-4AD8-80E2-CCA4DFB56850}" destId="{AFCDD5E0-8351-4259-BA9B-855D639538D9}" srcOrd="0" destOrd="1" presId="urn:microsoft.com/office/officeart/2005/8/layout/vList5"/>
    <dgm:cxn modelId="{19818B0A-A430-4020-986B-F1B8747DC938}" type="presOf" srcId="{A8366A36-4768-47D0-B08F-0AF004F1BC03}" destId="{E3049DFC-38D6-49E5-AEEE-8161630A356F}" srcOrd="0" destOrd="0" presId="urn:microsoft.com/office/officeart/2005/8/layout/vList5"/>
    <dgm:cxn modelId="{4D4D2B1B-C5EF-4C87-9B9E-FF842B40F8D4}" type="presOf" srcId="{496ADFD3-2E35-4ABE-9FCE-7FD3F1A696C2}" destId="{5D3ACE84-6B8E-4E2C-8F91-045A1674C243}" srcOrd="0" destOrd="0" presId="urn:microsoft.com/office/officeart/2005/8/layout/vList5"/>
    <dgm:cxn modelId="{2C6D4D22-8178-40C0-98E2-36275337D1F3}" srcId="{496ADFD3-2E35-4ABE-9FCE-7FD3F1A696C2}" destId="{9803E050-DE17-4381-804F-BFCA4B85878E}" srcOrd="1" destOrd="0" parTransId="{3C224DBF-F9BC-44FA-9099-EA4B1A57A85A}" sibTransId="{E9CD4D9C-3D6F-4B3C-B70E-3E6A4B406AB1}"/>
    <dgm:cxn modelId="{E253B223-E63D-4B53-A1F0-A99156DEC277}" srcId="{A8366A36-4768-47D0-B08F-0AF004F1BC03}" destId="{2E546E8E-979B-4F4E-8FFB-A05ECBC626C3}" srcOrd="1" destOrd="0" parTransId="{872DC274-50A6-400C-A561-618AC4216C60}" sibTransId="{F36B76CE-9309-4605-AD1A-A9E4C478E4D6}"/>
    <dgm:cxn modelId="{5F91D824-25BC-4A24-8D45-170E587799B2}" srcId="{AFEC2999-1AF3-4214-AB51-1FD0AA4D74A3}" destId="{36EE9A29-7B59-4AD8-80E2-CCA4DFB56850}" srcOrd="1" destOrd="0" parTransId="{5D8BF96F-6E86-4310-B645-6CDBD855EE14}" sibTransId="{F4FEE571-1BE7-478B-9B73-3EBD6B3E69EE}"/>
    <dgm:cxn modelId="{6B13AD27-0999-4B50-8D0A-0A0BCC7AE5B9}" srcId="{1B47BA8B-106B-43F4-B6B8-5EEB2F692382}" destId="{5871688B-8D82-44A5-AADF-B396BD7F0086}" srcOrd="0" destOrd="0" parTransId="{A260F929-7693-4C18-83BD-B7A881462100}" sibTransId="{CEB15234-13C3-4872-AB0D-8CE3181C004A}"/>
    <dgm:cxn modelId="{F3362D31-9FDA-4D9B-9FB6-DE93F136C814}" type="presOf" srcId="{D93C41D9-C4C5-45B4-A535-6C085D0F7C7B}" destId="{D0906791-E184-411C-80BD-9ABA31712A89}" srcOrd="0" destOrd="0" presId="urn:microsoft.com/office/officeart/2005/8/layout/vList5"/>
    <dgm:cxn modelId="{8FF7FD32-6E2D-44A1-90AF-80D6C2D4F985}" type="presOf" srcId="{C07B8DDF-CA4F-49FA-96A2-2E3BED3C9822}" destId="{AFCDD5E0-8351-4259-BA9B-855D639538D9}" srcOrd="0" destOrd="0" presId="urn:microsoft.com/office/officeart/2005/8/layout/vList5"/>
    <dgm:cxn modelId="{69159A34-6D74-4D59-91BD-A4EEEB033710}" srcId="{CB994CE9-0E8A-44EA-8477-03830031B542}" destId="{A8366A36-4768-47D0-B08F-0AF004F1BC03}" srcOrd="0" destOrd="0" parTransId="{BF050A67-CBE3-464B-BEC5-590D140F7B5C}" sibTransId="{B10ABB30-98D1-47D5-B147-A6D48207D4E1}"/>
    <dgm:cxn modelId="{E8C4A73A-D778-4AD1-8B60-7620474DCDCC}" type="presOf" srcId="{9803E050-DE17-4381-804F-BFCA4B85878E}" destId="{527D2824-7E84-4324-9A4E-EB100F5ACA35}" srcOrd="0" destOrd="1" presId="urn:microsoft.com/office/officeart/2005/8/layout/vList5"/>
    <dgm:cxn modelId="{0B885366-A2E3-4194-8F00-500371ED9C93}" type="presOf" srcId="{CB994CE9-0E8A-44EA-8477-03830031B542}" destId="{7880BB58-2D53-4FB5-ACBD-F75F73A8D494}" srcOrd="0" destOrd="0" presId="urn:microsoft.com/office/officeart/2005/8/layout/vList5"/>
    <dgm:cxn modelId="{2B01996A-CF11-4393-8B87-7F304E89CA4B}" srcId="{CB994CE9-0E8A-44EA-8477-03830031B542}" destId="{496ADFD3-2E35-4ABE-9FCE-7FD3F1A696C2}" srcOrd="1" destOrd="0" parTransId="{F4849919-ADD4-446D-B6DA-24DA0F8D8E97}" sibTransId="{8E5C16FB-F6AA-4395-9C17-1AA7A264B7F5}"/>
    <dgm:cxn modelId="{1F43F44A-2084-4B1F-8B7C-ECF9B5A70608}" type="presOf" srcId="{5871688B-8D82-44A5-AADF-B396BD7F0086}" destId="{048A5CAA-5ACC-472B-8E80-5035EED29667}" srcOrd="0" destOrd="0" presId="urn:microsoft.com/office/officeart/2005/8/layout/vList5"/>
    <dgm:cxn modelId="{65CA4672-8EE5-4419-9B64-C26F10E69AA3}" type="presOf" srcId="{52AB0CC6-A63E-4E47-99B2-73CF25C4D829}" destId="{527D2824-7E84-4324-9A4E-EB100F5ACA35}" srcOrd="0" destOrd="0" presId="urn:microsoft.com/office/officeart/2005/8/layout/vList5"/>
    <dgm:cxn modelId="{75430384-7FEC-4541-BAB7-4D427D14F000}" srcId="{1B47BA8B-106B-43F4-B6B8-5EEB2F692382}" destId="{12A8F8E8-D651-4E2A-BBBB-40850C1DA0F2}" srcOrd="1" destOrd="0" parTransId="{67E8899A-38C1-46FC-90DD-15325E991060}" sibTransId="{911B0DDA-DD4D-446A-BBAF-5E7B93A21E19}"/>
    <dgm:cxn modelId="{3F925CAA-798E-41FD-940D-23E4909FB183}" type="presOf" srcId="{AFEC2999-1AF3-4214-AB51-1FD0AA4D74A3}" destId="{1A00C6BA-997C-4078-BBBA-0975BB9517C9}" srcOrd="0" destOrd="0" presId="urn:microsoft.com/office/officeart/2005/8/layout/vList5"/>
    <dgm:cxn modelId="{706954B1-7D4D-4C0D-B7D2-4B15391DDF51}" srcId="{CB994CE9-0E8A-44EA-8477-03830031B542}" destId="{1B47BA8B-106B-43F4-B6B8-5EEB2F692382}" srcOrd="3" destOrd="0" parTransId="{A9E9CF88-5AB3-495F-A5E0-9CE136841E55}" sibTransId="{8479BB9F-A3C3-4A79-A23C-45BEF17AA209}"/>
    <dgm:cxn modelId="{E78CD5B7-B2E0-4CEE-BB30-E9CAB21E40EA}" type="presOf" srcId="{12A8F8E8-D651-4E2A-BBBB-40850C1DA0F2}" destId="{048A5CAA-5ACC-472B-8E80-5035EED29667}" srcOrd="0" destOrd="1" presId="urn:microsoft.com/office/officeart/2005/8/layout/vList5"/>
    <dgm:cxn modelId="{4E9073CE-7550-460C-8811-A9B92DD67D2F}" srcId="{A8366A36-4768-47D0-B08F-0AF004F1BC03}" destId="{D93C41D9-C4C5-45B4-A535-6C085D0F7C7B}" srcOrd="0" destOrd="0" parTransId="{4D1B3D1D-2ED0-432F-ACFF-E04F2B8B907D}" sibTransId="{C4CB38C1-076D-4F93-85B0-878AA78C4C31}"/>
    <dgm:cxn modelId="{255364D8-26BD-4128-A428-1CC997AC1EC6}" srcId="{CB994CE9-0E8A-44EA-8477-03830031B542}" destId="{AFEC2999-1AF3-4214-AB51-1FD0AA4D74A3}" srcOrd="2" destOrd="0" parTransId="{369CAC36-2196-4DB6-B5C7-7ECB528DED06}" sibTransId="{13511060-75A9-4DE1-AB88-1AC2226234AD}"/>
    <dgm:cxn modelId="{DEA3D7D9-3B1A-46B6-912C-769BEE8FF8DC}" srcId="{AFEC2999-1AF3-4214-AB51-1FD0AA4D74A3}" destId="{C07B8DDF-CA4F-49FA-96A2-2E3BED3C9822}" srcOrd="0" destOrd="0" parTransId="{260D6616-2B35-4C99-9DF3-85FF79A908DF}" sibTransId="{D0167556-6171-4BCE-91EA-727613EF8B5C}"/>
    <dgm:cxn modelId="{BD12C6DD-D3B3-4D93-A42E-68B4B1B76A2E}" type="presOf" srcId="{1B47BA8B-106B-43F4-B6B8-5EEB2F692382}" destId="{FCBC154D-091E-48B6-816C-832EE4053B83}" srcOrd="0" destOrd="0" presId="urn:microsoft.com/office/officeart/2005/8/layout/vList5"/>
    <dgm:cxn modelId="{D2F283E3-9F80-4316-9B4C-5DE9008464D5}" type="presOf" srcId="{2E546E8E-979B-4F4E-8FFB-A05ECBC626C3}" destId="{D0906791-E184-411C-80BD-9ABA31712A89}" srcOrd="0" destOrd="1" presId="urn:microsoft.com/office/officeart/2005/8/layout/vList5"/>
    <dgm:cxn modelId="{81BE09E6-BD29-413C-8E7D-D5F86874E184}" srcId="{496ADFD3-2E35-4ABE-9FCE-7FD3F1A696C2}" destId="{52AB0CC6-A63E-4E47-99B2-73CF25C4D829}" srcOrd="0" destOrd="0" parTransId="{535F9E51-A912-4029-87B9-B7021DADDFD5}" sibTransId="{B08367C8-6DDF-4206-B190-AEAB551B6256}"/>
    <dgm:cxn modelId="{788835EE-98F5-4D82-B8DE-3150C038A37B}" type="presParOf" srcId="{7880BB58-2D53-4FB5-ACBD-F75F73A8D494}" destId="{6FECE0B0-7FAD-4310-A0B3-5E1AC5EFC467}" srcOrd="0" destOrd="0" presId="urn:microsoft.com/office/officeart/2005/8/layout/vList5"/>
    <dgm:cxn modelId="{15AD6F0C-6787-47ED-8167-FAEF15ED1D23}" type="presParOf" srcId="{6FECE0B0-7FAD-4310-A0B3-5E1AC5EFC467}" destId="{E3049DFC-38D6-49E5-AEEE-8161630A356F}" srcOrd="0" destOrd="0" presId="urn:microsoft.com/office/officeart/2005/8/layout/vList5"/>
    <dgm:cxn modelId="{59294A55-7CE0-431C-83E6-FCFF3774D188}" type="presParOf" srcId="{6FECE0B0-7FAD-4310-A0B3-5E1AC5EFC467}" destId="{D0906791-E184-411C-80BD-9ABA31712A89}" srcOrd="1" destOrd="0" presId="urn:microsoft.com/office/officeart/2005/8/layout/vList5"/>
    <dgm:cxn modelId="{12CF37DD-FC9A-400D-B325-068D1027E03E}" type="presParOf" srcId="{7880BB58-2D53-4FB5-ACBD-F75F73A8D494}" destId="{9B8E43AC-6508-4380-9603-57D99ABFB5A1}" srcOrd="1" destOrd="0" presId="urn:microsoft.com/office/officeart/2005/8/layout/vList5"/>
    <dgm:cxn modelId="{98A54FEA-3298-45E5-BFC4-8FCAD943C312}" type="presParOf" srcId="{7880BB58-2D53-4FB5-ACBD-F75F73A8D494}" destId="{287F688B-127A-467B-937D-56E29B54C218}" srcOrd="2" destOrd="0" presId="urn:microsoft.com/office/officeart/2005/8/layout/vList5"/>
    <dgm:cxn modelId="{A9AC9935-361D-44CB-A381-0CEB29089878}" type="presParOf" srcId="{287F688B-127A-467B-937D-56E29B54C218}" destId="{5D3ACE84-6B8E-4E2C-8F91-045A1674C243}" srcOrd="0" destOrd="0" presId="urn:microsoft.com/office/officeart/2005/8/layout/vList5"/>
    <dgm:cxn modelId="{C513612C-6739-442D-A9E0-193171080368}" type="presParOf" srcId="{287F688B-127A-467B-937D-56E29B54C218}" destId="{527D2824-7E84-4324-9A4E-EB100F5ACA35}" srcOrd="1" destOrd="0" presId="urn:microsoft.com/office/officeart/2005/8/layout/vList5"/>
    <dgm:cxn modelId="{9A160E35-7F52-425F-92AF-66FB8F17211F}" type="presParOf" srcId="{7880BB58-2D53-4FB5-ACBD-F75F73A8D494}" destId="{CB5F7D2C-0C47-4A65-8FB7-9E1BDE6F8429}" srcOrd="3" destOrd="0" presId="urn:microsoft.com/office/officeart/2005/8/layout/vList5"/>
    <dgm:cxn modelId="{A8B5ABAD-3689-4580-BF50-C1E5701E42CF}" type="presParOf" srcId="{7880BB58-2D53-4FB5-ACBD-F75F73A8D494}" destId="{58C525AA-7B37-4E0F-8228-57BE62F0C7F8}" srcOrd="4" destOrd="0" presId="urn:microsoft.com/office/officeart/2005/8/layout/vList5"/>
    <dgm:cxn modelId="{AA244112-36D0-4347-A51C-47F780ADCEF6}" type="presParOf" srcId="{58C525AA-7B37-4E0F-8228-57BE62F0C7F8}" destId="{1A00C6BA-997C-4078-BBBA-0975BB9517C9}" srcOrd="0" destOrd="0" presId="urn:microsoft.com/office/officeart/2005/8/layout/vList5"/>
    <dgm:cxn modelId="{9E894250-E06F-466B-9822-EC9EB59A0FDE}" type="presParOf" srcId="{58C525AA-7B37-4E0F-8228-57BE62F0C7F8}" destId="{AFCDD5E0-8351-4259-BA9B-855D639538D9}" srcOrd="1" destOrd="0" presId="urn:microsoft.com/office/officeart/2005/8/layout/vList5"/>
    <dgm:cxn modelId="{2BAD7377-A298-4C32-8B23-4020D47FC3A4}" type="presParOf" srcId="{7880BB58-2D53-4FB5-ACBD-F75F73A8D494}" destId="{5D7CB7BA-97D6-47D6-AFBF-DDD43DBAA77F}" srcOrd="5" destOrd="0" presId="urn:microsoft.com/office/officeart/2005/8/layout/vList5"/>
    <dgm:cxn modelId="{C0A94783-21E8-4890-8EFB-897D6D5CACD0}" type="presParOf" srcId="{7880BB58-2D53-4FB5-ACBD-F75F73A8D494}" destId="{169A9485-4FD6-4867-919A-2C4DA5F3BD2E}" srcOrd="6" destOrd="0" presId="urn:microsoft.com/office/officeart/2005/8/layout/vList5"/>
    <dgm:cxn modelId="{CF304DDD-F1B1-41CC-BF30-A4127253A5E5}" type="presParOf" srcId="{169A9485-4FD6-4867-919A-2C4DA5F3BD2E}" destId="{FCBC154D-091E-48B6-816C-832EE4053B83}" srcOrd="0" destOrd="0" presId="urn:microsoft.com/office/officeart/2005/8/layout/vList5"/>
    <dgm:cxn modelId="{74A1AFCA-985C-4A23-9B0A-93C7155FBF22}" type="presParOf" srcId="{169A9485-4FD6-4867-919A-2C4DA5F3BD2E}" destId="{048A5CAA-5ACC-472B-8E80-5035EED2966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97AA00D-BD18-4166-98F6-027FFB58A145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D7742A7-0156-4DB7-AFFF-CE0BD4219DB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 err="1"/>
            <a:t>Architekturstil</a:t>
          </a:r>
          <a:endParaRPr lang="en-US" err="1"/>
        </a:p>
      </dgm:t>
    </dgm:pt>
    <dgm:pt modelId="{7679D8A0-043E-4460-B8F0-9243F1D2DC61}" type="parTrans" cxnId="{1D0A0F29-7861-44FF-ABC9-246C1599DAA4}">
      <dgm:prSet/>
      <dgm:spPr/>
      <dgm:t>
        <a:bodyPr/>
        <a:lstStyle/>
        <a:p>
          <a:endParaRPr lang="en-US"/>
        </a:p>
      </dgm:t>
    </dgm:pt>
    <dgm:pt modelId="{C2387A53-0040-4DC5-8FB6-945306E35E33}" type="sibTrans" cxnId="{1D0A0F29-7861-44FF-ABC9-246C1599DAA4}">
      <dgm:prSet/>
      <dgm:spPr/>
      <dgm:t>
        <a:bodyPr/>
        <a:lstStyle/>
        <a:p>
          <a:endParaRPr lang="en-US"/>
        </a:p>
      </dgm:t>
    </dgm:pt>
    <dgm:pt modelId="{99C8EE1B-9DF5-4796-94F0-75B5D2718F8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Client-Server-Modell</a:t>
          </a:r>
          <a:endParaRPr lang="en-US"/>
        </a:p>
      </dgm:t>
    </dgm:pt>
    <dgm:pt modelId="{BA2C61F2-DEB5-4130-A684-5E09247614C4}" type="parTrans" cxnId="{AAC8698D-3683-40F5-AD5D-22B577C907E0}">
      <dgm:prSet/>
      <dgm:spPr/>
      <dgm:t>
        <a:bodyPr/>
        <a:lstStyle/>
        <a:p>
          <a:endParaRPr lang="en-US"/>
        </a:p>
      </dgm:t>
    </dgm:pt>
    <dgm:pt modelId="{AC741B3B-53F1-40EF-BE71-C3439EA20E91}" type="sibTrans" cxnId="{AAC8698D-3683-40F5-AD5D-22B577C907E0}">
      <dgm:prSet/>
      <dgm:spPr/>
      <dgm:t>
        <a:bodyPr/>
        <a:lstStyle/>
        <a:p>
          <a:endParaRPr lang="en-US"/>
        </a:p>
      </dgm:t>
    </dgm:pt>
    <dgm:pt modelId="{44BBDF28-E36D-46DF-BAAA-E0C477FAA1A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Schichtenarchitektur</a:t>
          </a:r>
          <a:endParaRPr lang="en-US" err="1"/>
        </a:p>
      </dgm:t>
    </dgm:pt>
    <dgm:pt modelId="{6EC2BE8E-70B4-4C66-A4C7-9359C9A3349B}" type="parTrans" cxnId="{771EDC1F-26DC-46E5-A639-39C5CA762778}">
      <dgm:prSet/>
      <dgm:spPr/>
      <dgm:t>
        <a:bodyPr/>
        <a:lstStyle/>
        <a:p>
          <a:endParaRPr lang="en-US"/>
        </a:p>
      </dgm:t>
    </dgm:pt>
    <dgm:pt modelId="{EB3CBD00-02F7-4310-8F11-2FBEFD4395BF}" type="sibTrans" cxnId="{771EDC1F-26DC-46E5-A639-39C5CA762778}">
      <dgm:prSet/>
      <dgm:spPr/>
      <dgm:t>
        <a:bodyPr/>
        <a:lstStyle/>
        <a:p>
          <a:endParaRPr lang="en-US"/>
        </a:p>
      </dgm:t>
    </dgm:pt>
    <dgm:pt modelId="{386F8EF4-7897-4BA4-8D03-805CD222761B}">
      <dgm:prSet/>
      <dgm:spPr/>
      <dgm:t>
        <a:bodyPr/>
        <a:lstStyle/>
        <a:p>
          <a:r>
            <a:rPr lang="en-GB" b="0" i="0" err="1"/>
            <a:t>Präsentationsschicht</a:t>
          </a:r>
          <a:r>
            <a:rPr lang="en-GB" b="0" i="0"/>
            <a:t> (HTML/CSS/JS)</a:t>
          </a:r>
          <a:endParaRPr lang="en-US"/>
        </a:p>
      </dgm:t>
    </dgm:pt>
    <dgm:pt modelId="{64EE778A-3DD1-4114-9841-41D212BD67BC}" type="parTrans" cxnId="{67E4996A-C148-46EF-BE63-E89B4C649A21}">
      <dgm:prSet/>
      <dgm:spPr/>
      <dgm:t>
        <a:bodyPr/>
        <a:lstStyle/>
        <a:p>
          <a:endParaRPr lang="en-US"/>
        </a:p>
      </dgm:t>
    </dgm:pt>
    <dgm:pt modelId="{95068F53-97D4-41D7-AA42-F843BA7DF69B}" type="sibTrans" cxnId="{67E4996A-C148-46EF-BE63-E89B4C649A21}">
      <dgm:prSet/>
      <dgm:spPr/>
      <dgm:t>
        <a:bodyPr/>
        <a:lstStyle/>
        <a:p>
          <a:endParaRPr lang="en-US"/>
        </a:p>
      </dgm:t>
    </dgm:pt>
    <dgm:pt modelId="{E09E1498-0651-4F17-8D9F-5E8B037D062F}">
      <dgm:prSet/>
      <dgm:spPr/>
      <dgm:t>
        <a:bodyPr/>
        <a:lstStyle/>
        <a:p>
          <a:pPr rtl="0"/>
          <a:r>
            <a:rPr lang="en-GB" b="0" i="0" err="1"/>
            <a:t>Logikschicht</a:t>
          </a:r>
          <a:r>
            <a:rPr lang="en-GB" b="0" i="0"/>
            <a:t> (C#, ASP.NET</a:t>
          </a:r>
          <a:r>
            <a:rPr lang="en-GB" b="0" i="0">
              <a:latin typeface="Century Gothic" panose="020B0502020202020204"/>
            </a:rPr>
            <a:t> Core</a:t>
          </a:r>
          <a:r>
            <a:rPr lang="en-GB" b="0" i="0"/>
            <a:t>)</a:t>
          </a:r>
          <a:endParaRPr lang="en-US"/>
        </a:p>
      </dgm:t>
    </dgm:pt>
    <dgm:pt modelId="{49908105-CD75-4EB2-BA49-966708304046}" type="parTrans" cxnId="{E15F2E01-ACBE-425D-9499-F1053BA8F99F}">
      <dgm:prSet/>
      <dgm:spPr/>
      <dgm:t>
        <a:bodyPr/>
        <a:lstStyle/>
        <a:p>
          <a:endParaRPr lang="en-US"/>
        </a:p>
      </dgm:t>
    </dgm:pt>
    <dgm:pt modelId="{40C34C0F-7AD7-4146-916B-A47498DA35B4}" type="sibTrans" cxnId="{E15F2E01-ACBE-425D-9499-F1053BA8F99F}">
      <dgm:prSet/>
      <dgm:spPr/>
      <dgm:t>
        <a:bodyPr/>
        <a:lstStyle/>
        <a:p>
          <a:endParaRPr lang="en-US"/>
        </a:p>
      </dgm:t>
    </dgm:pt>
    <dgm:pt modelId="{3D83E3CE-C77C-4C73-A020-D7C5B415D9FF}">
      <dgm:prSet/>
      <dgm:spPr/>
      <dgm:t>
        <a:bodyPr/>
        <a:lstStyle/>
        <a:p>
          <a:r>
            <a:rPr lang="en-GB" b="0" i="0" err="1"/>
            <a:t>Datenzugriffsschicht</a:t>
          </a:r>
          <a:r>
            <a:rPr lang="en-GB" b="0" i="0"/>
            <a:t> (SQL Server)</a:t>
          </a:r>
          <a:endParaRPr lang="en-US"/>
        </a:p>
      </dgm:t>
    </dgm:pt>
    <dgm:pt modelId="{81D669DF-6F66-4C70-962A-AF2CAC38DE1F}" type="parTrans" cxnId="{B11639C2-D79B-4593-B6F2-53135A80CFEF}">
      <dgm:prSet/>
      <dgm:spPr/>
      <dgm:t>
        <a:bodyPr/>
        <a:lstStyle/>
        <a:p>
          <a:endParaRPr lang="en-US"/>
        </a:p>
      </dgm:t>
    </dgm:pt>
    <dgm:pt modelId="{95FF8911-CFF9-4432-9943-8F0B7F26F80B}" type="sibTrans" cxnId="{B11639C2-D79B-4593-B6F2-53135A80CFEF}">
      <dgm:prSet/>
      <dgm:spPr/>
      <dgm:t>
        <a:bodyPr/>
        <a:lstStyle/>
        <a:p>
          <a:endParaRPr lang="en-US"/>
        </a:p>
      </dgm:t>
    </dgm:pt>
    <dgm:pt modelId="{17B66156-B767-41C6-8760-027BA6BB757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 err="1"/>
            <a:t>Technische</a:t>
          </a:r>
          <a:r>
            <a:rPr lang="en-GB" b="0" i="0"/>
            <a:t> </a:t>
          </a:r>
          <a:r>
            <a:rPr lang="en-GB" b="0" i="0" err="1"/>
            <a:t>Umsetzung</a:t>
          </a:r>
          <a:r>
            <a:rPr lang="en-GB" b="0" i="0"/>
            <a:t> &amp; </a:t>
          </a:r>
          <a:r>
            <a:rPr lang="en-GB" b="0" i="0" err="1"/>
            <a:t>Taktiken</a:t>
          </a:r>
          <a:endParaRPr lang="en-US" err="1"/>
        </a:p>
      </dgm:t>
    </dgm:pt>
    <dgm:pt modelId="{AF51D1B4-157F-4C42-A624-6F35AE8533B1}" type="parTrans" cxnId="{2AC8CC65-D067-4515-8E89-D6A46FDE5C9E}">
      <dgm:prSet/>
      <dgm:spPr/>
      <dgm:t>
        <a:bodyPr/>
        <a:lstStyle/>
        <a:p>
          <a:endParaRPr lang="en-US"/>
        </a:p>
      </dgm:t>
    </dgm:pt>
    <dgm:pt modelId="{BFE871FB-4943-4FD9-A1CA-1B3810DFD27D}" type="sibTrans" cxnId="{2AC8CC65-D067-4515-8E89-D6A46FDE5C9E}">
      <dgm:prSet/>
      <dgm:spPr/>
      <dgm:t>
        <a:bodyPr/>
        <a:lstStyle/>
        <a:p>
          <a:endParaRPr lang="en-US"/>
        </a:p>
      </dgm:t>
    </dgm:pt>
    <dgm:pt modelId="{A7DDC3F2-DB6E-48DB-8C79-DF5E63E9BB1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Entwicklungsprozess</a:t>
          </a:r>
          <a:r>
            <a:rPr lang="en-GB" b="0" i="0"/>
            <a:t>: Scrum </a:t>
          </a:r>
          <a:r>
            <a:rPr lang="en-GB" b="0" i="0" err="1"/>
            <a:t>mit</a:t>
          </a:r>
          <a:r>
            <a:rPr lang="en-GB" b="0" i="0"/>
            <a:t> Sprints, Reviews &amp; Retros</a:t>
          </a:r>
          <a:endParaRPr lang="en-US"/>
        </a:p>
      </dgm:t>
    </dgm:pt>
    <dgm:pt modelId="{C77E2CC1-241E-4331-9489-B431BA407A8E}" type="parTrans" cxnId="{191730C7-F3CB-4791-8211-95E0FBAF339E}">
      <dgm:prSet/>
      <dgm:spPr/>
      <dgm:t>
        <a:bodyPr/>
        <a:lstStyle/>
        <a:p>
          <a:endParaRPr lang="en-US"/>
        </a:p>
      </dgm:t>
    </dgm:pt>
    <dgm:pt modelId="{5E9143F3-7D3F-4EF9-AE4F-576E14A445F8}" type="sibTrans" cxnId="{191730C7-F3CB-4791-8211-95E0FBAF339E}">
      <dgm:prSet/>
      <dgm:spPr/>
      <dgm:t>
        <a:bodyPr/>
        <a:lstStyle/>
        <a:p>
          <a:endParaRPr lang="en-US"/>
        </a:p>
      </dgm:t>
    </dgm:pt>
    <dgm:pt modelId="{5A31D753-D8CC-45C0-AF5A-44D7D9DAB24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TDD: </a:t>
          </a:r>
          <a:r>
            <a:rPr lang="en-GB" b="0" i="0" err="1"/>
            <a:t>Testgetriebene</a:t>
          </a:r>
          <a:r>
            <a:rPr lang="en-GB" b="0" i="0"/>
            <a:t> </a:t>
          </a:r>
          <a:r>
            <a:rPr lang="en-GB" b="0" i="0" err="1"/>
            <a:t>Entwicklung</a:t>
          </a:r>
          <a:endParaRPr lang="en-US" err="1"/>
        </a:p>
      </dgm:t>
    </dgm:pt>
    <dgm:pt modelId="{09A94A2A-254D-4AAC-8205-69E42B1675A1}" type="parTrans" cxnId="{F689497F-7C1A-4240-9E93-60E42AB76D8B}">
      <dgm:prSet/>
      <dgm:spPr/>
      <dgm:t>
        <a:bodyPr/>
        <a:lstStyle/>
        <a:p>
          <a:endParaRPr lang="en-US"/>
        </a:p>
      </dgm:t>
    </dgm:pt>
    <dgm:pt modelId="{619DA27E-2E16-472F-9F70-1901FDF5A5F3}" type="sibTrans" cxnId="{F689497F-7C1A-4240-9E93-60E42AB76D8B}">
      <dgm:prSet/>
      <dgm:spPr/>
      <dgm:t>
        <a:bodyPr/>
        <a:lstStyle/>
        <a:p>
          <a:endParaRPr lang="en-US"/>
        </a:p>
      </dgm:t>
    </dgm:pt>
    <dgm:pt modelId="{139E8B79-2FF7-4C5E-B2A7-E340D795EFC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CI/CD: </a:t>
          </a:r>
          <a:r>
            <a:rPr lang="en-GB" b="0" i="0" err="1"/>
            <a:t>Automatisiertes</a:t>
          </a:r>
          <a:r>
            <a:rPr lang="en-GB" b="0" i="0"/>
            <a:t> Testen &amp; Deployment</a:t>
          </a:r>
          <a:endParaRPr lang="en-US"/>
        </a:p>
      </dgm:t>
    </dgm:pt>
    <dgm:pt modelId="{11B2DA91-8FFB-419A-957D-B0270F6C5FB8}" type="parTrans" cxnId="{3C7006AF-134F-43D0-A8A7-E9B4E1A9EB5E}">
      <dgm:prSet/>
      <dgm:spPr/>
      <dgm:t>
        <a:bodyPr/>
        <a:lstStyle/>
        <a:p>
          <a:endParaRPr lang="en-US"/>
        </a:p>
      </dgm:t>
    </dgm:pt>
    <dgm:pt modelId="{07B95316-A39C-45D2-9610-40D27217529B}" type="sibTrans" cxnId="{3C7006AF-134F-43D0-A8A7-E9B4E1A9EB5E}">
      <dgm:prSet/>
      <dgm:spPr/>
      <dgm:t>
        <a:bodyPr/>
        <a:lstStyle/>
        <a:p>
          <a:endParaRPr lang="en-US"/>
        </a:p>
      </dgm:t>
    </dgm:pt>
    <dgm:pt modelId="{F0E75186-E0E9-467D-BC19-3D734EC20B6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Monitoring: </a:t>
          </a:r>
          <a:r>
            <a:rPr lang="en-GB" b="0" i="0" err="1"/>
            <a:t>Leistungs</a:t>
          </a:r>
          <a:r>
            <a:rPr lang="en-GB" b="0" i="0"/>
            <a:t>- und </a:t>
          </a:r>
          <a:r>
            <a:rPr lang="en-GB" b="0" i="0" err="1"/>
            <a:t>Fehlerüberwachung</a:t>
          </a:r>
          <a:endParaRPr lang="en-US" err="1"/>
        </a:p>
      </dgm:t>
    </dgm:pt>
    <dgm:pt modelId="{5393B599-A650-4B7F-A3B6-4C086350D7D3}" type="parTrans" cxnId="{4AEA7546-2B4E-4227-8807-CFB59450C0E7}">
      <dgm:prSet/>
      <dgm:spPr/>
      <dgm:t>
        <a:bodyPr/>
        <a:lstStyle/>
        <a:p>
          <a:endParaRPr lang="en-US"/>
        </a:p>
      </dgm:t>
    </dgm:pt>
    <dgm:pt modelId="{5D9FB2D1-FFD7-43B2-829B-A67D7968C937}" type="sibTrans" cxnId="{4AEA7546-2B4E-4227-8807-CFB59450C0E7}">
      <dgm:prSet/>
      <dgm:spPr/>
      <dgm:t>
        <a:bodyPr/>
        <a:lstStyle/>
        <a:p>
          <a:endParaRPr lang="en-US"/>
        </a:p>
      </dgm:t>
    </dgm:pt>
    <dgm:pt modelId="{9C9ED763-030E-4BE8-ADF0-3882B2D1374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Datenbank</a:t>
          </a:r>
          <a:r>
            <a:rPr lang="en-GB" b="0" i="0"/>
            <a:t>: </a:t>
          </a:r>
          <a:r>
            <a:rPr lang="en-GB" b="0" i="0" err="1"/>
            <a:t>Indizes</a:t>
          </a:r>
          <a:r>
            <a:rPr lang="en-GB" b="0" i="0"/>
            <a:t>, ACID-</a:t>
          </a:r>
          <a:r>
            <a:rPr lang="en-GB" b="0" i="0" err="1"/>
            <a:t>Transaktionen</a:t>
          </a:r>
          <a:r>
            <a:rPr lang="en-GB" b="0" i="0"/>
            <a:t>, </a:t>
          </a:r>
          <a:r>
            <a:rPr lang="en-GB" b="0" i="0" err="1"/>
            <a:t>relationale</a:t>
          </a:r>
          <a:r>
            <a:rPr lang="en-GB" b="0" i="0"/>
            <a:t> Struktur</a:t>
          </a:r>
          <a:endParaRPr lang="en-US"/>
        </a:p>
      </dgm:t>
    </dgm:pt>
    <dgm:pt modelId="{4B0F147E-BAEB-4F50-87EB-880DDB9A25E3}" type="parTrans" cxnId="{6DD17633-4D4C-4691-90CC-C3A191A9A063}">
      <dgm:prSet/>
      <dgm:spPr/>
      <dgm:t>
        <a:bodyPr/>
        <a:lstStyle/>
        <a:p>
          <a:endParaRPr lang="en-US"/>
        </a:p>
      </dgm:t>
    </dgm:pt>
    <dgm:pt modelId="{2B3A1E0D-8C28-4CBD-BFC2-45033434384C}" type="sibTrans" cxnId="{6DD17633-4D4C-4691-90CC-C3A191A9A063}">
      <dgm:prSet/>
      <dgm:spPr/>
      <dgm:t>
        <a:bodyPr/>
        <a:lstStyle/>
        <a:p>
          <a:endParaRPr lang="en-US"/>
        </a:p>
      </dgm:t>
    </dgm:pt>
    <dgm:pt modelId="{DBBF796C-ECE8-465D-8E7B-69D3837C8082}" type="pres">
      <dgm:prSet presAssocID="{297AA00D-BD18-4166-98F6-027FFB58A145}" presName="root" presStyleCnt="0">
        <dgm:presLayoutVars>
          <dgm:dir/>
          <dgm:resizeHandles val="exact"/>
        </dgm:presLayoutVars>
      </dgm:prSet>
      <dgm:spPr/>
    </dgm:pt>
    <dgm:pt modelId="{CB6842E4-57D3-4344-ACE1-8291BE184CB9}" type="pres">
      <dgm:prSet presAssocID="{9D7742A7-0156-4DB7-AFFF-CE0BD4219DBF}" presName="compNode" presStyleCnt="0"/>
      <dgm:spPr/>
    </dgm:pt>
    <dgm:pt modelId="{B33F4E37-9955-4991-AD4C-8447759CA8BA}" type="pres">
      <dgm:prSet presAssocID="{9D7742A7-0156-4DB7-AFFF-CE0BD4219DB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B0675AD8-9E31-4938-A243-FB5C24D71DA4}" type="pres">
      <dgm:prSet presAssocID="{9D7742A7-0156-4DB7-AFFF-CE0BD4219DBF}" presName="iconSpace" presStyleCnt="0"/>
      <dgm:spPr/>
    </dgm:pt>
    <dgm:pt modelId="{6A588E6C-13D6-4DC1-AA3F-60923D9333E8}" type="pres">
      <dgm:prSet presAssocID="{9D7742A7-0156-4DB7-AFFF-CE0BD4219DBF}" presName="parTx" presStyleLbl="revTx" presStyleIdx="0" presStyleCnt="4">
        <dgm:presLayoutVars>
          <dgm:chMax val="0"/>
          <dgm:chPref val="0"/>
        </dgm:presLayoutVars>
      </dgm:prSet>
      <dgm:spPr/>
    </dgm:pt>
    <dgm:pt modelId="{E61E6E3B-C991-4759-8F41-B19C116D975F}" type="pres">
      <dgm:prSet presAssocID="{9D7742A7-0156-4DB7-AFFF-CE0BD4219DBF}" presName="txSpace" presStyleCnt="0"/>
      <dgm:spPr/>
    </dgm:pt>
    <dgm:pt modelId="{C1C715F0-4490-41BE-A1CB-4FF202C028A4}" type="pres">
      <dgm:prSet presAssocID="{9D7742A7-0156-4DB7-AFFF-CE0BD4219DBF}" presName="desTx" presStyleLbl="revTx" presStyleIdx="1" presStyleCnt="4">
        <dgm:presLayoutVars/>
      </dgm:prSet>
      <dgm:spPr/>
    </dgm:pt>
    <dgm:pt modelId="{968D20C8-A896-4F18-89E8-8CC09F993FE6}" type="pres">
      <dgm:prSet presAssocID="{C2387A53-0040-4DC5-8FB6-945306E35E33}" presName="sibTrans" presStyleCnt="0"/>
      <dgm:spPr/>
    </dgm:pt>
    <dgm:pt modelId="{5DF1E6E2-DE65-4D9A-ABA7-1789F4B12955}" type="pres">
      <dgm:prSet presAssocID="{17B66156-B767-41C6-8760-027BA6BB7575}" presName="compNode" presStyleCnt="0"/>
      <dgm:spPr/>
    </dgm:pt>
    <dgm:pt modelId="{DF41329B-503F-435B-AC6F-34B2B0E5FE77}" type="pres">
      <dgm:prSet presAssocID="{17B66156-B767-41C6-8760-027BA6BB757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26B12612-B0A8-4434-81F0-E2508A364A46}" type="pres">
      <dgm:prSet presAssocID="{17B66156-B767-41C6-8760-027BA6BB7575}" presName="iconSpace" presStyleCnt="0"/>
      <dgm:spPr/>
    </dgm:pt>
    <dgm:pt modelId="{9D56323E-6D13-4864-91BC-A8A095A0E5C1}" type="pres">
      <dgm:prSet presAssocID="{17B66156-B767-41C6-8760-027BA6BB7575}" presName="parTx" presStyleLbl="revTx" presStyleIdx="2" presStyleCnt="4">
        <dgm:presLayoutVars>
          <dgm:chMax val="0"/>
          <dgm:chPref val="0"/>
        </dgm:presLayoutVars>
      </dgm:prSet>
      <dgm:spPr/>
    </dgm:pt>
    <dgm:pt modelId="{B354D34C-6969-4F70-9BE9-5925707656FB}" type="pres">
      <dgm:prSet presAssocID="{17B66156-B767-41C6-8760-027BA6BB7575}" presName="txSpace" presStyleCnt="0"/>
      <dgm:spPr/>
    </dgm:pt>
    <dgm:pt modelId="{B0923CCC-44B6-440A-B8B4-CDC67CAD2AB8}" type="pres">
      <dgm:prSet presAssocID="{17B66156-B767-41C6-8760-027BA6BB7575}" presName="desTx" presStyleLbl="revTx" presStyleIdx="3" presStyleCnt="4">
        <dgm:presLayoutVars/>
      </dgm:prSet>
      <dgm:spPr/>
    </dgm:pt>
  </dgm:ptLst>
  <dgm:cxnLst>
    <dgm:cxn modelId="{E15F2E01-ACBE-425D-9499-F1053BA8F99F}" srcId="{44BBDF28-E36D-46DF-BAAA-E0C477FAA1AC}" destId="{E09E1498-0651-4F17-8D9F-5E8B037D062F}" srcOrd="1" destOrd="0" parTransId="{49908105-CD75-4EB2-BA49-966708304046}" sibTransId="{40C34C0F-7AD7-4146-916B-A47498DA35B4}"/>
    <dgm:cxn modelId="{29377510-1491-4B03-9E0C-1E54790A40D1}" type="presOf" srcId="{99C8EE1B-9DF5-4796-94F0-75B5D2718F8B}" destId="{C1C715F0-4490-41BE-A1CB-4FF202C028A4}" srcOrd="0" destOrd="0" presId="urn:microsoft.com/office/officeart/2018/5/layout/CenteredIconLabelDescriptionList"/>
    <dgm:cxn modelId="{8764F016-4B50-442C-BF64-46758F4D9685}" type="presOf" srcId="{F0E75186-E0E9-467D-BC19-3D734EC20B69}" destId="{B0923CCC-44B6-440A-B8B4-CDC67CAD2AB8}" srcOrd="0" destOrd="3" presId="urn:microsoft.com/office/officeart/2018/5/layout/CenteredIconLabelDescriptionList"/>
    <dgm:cxn modelId="{771EDC1F-26DC-46E5-A639-39C5CA762778}" srcId="{9D7742A7-0156-4DB7-AFFF-CE0BD4219DBF}" destId="{44BBDF28-E36D-46DF-BAAA-E0C477FAA1AC}" srcOrd="1" destOrd="0" parTransId="{6EC2BE8E-70B4-4C66-A4C7-9359C9A3349B}" sibTransId="{EB3CBD00-02F7-4310-8F11-2FBEFD4395BF}"/>
    <dgm:cxn modelId="{1D0A0F29-7861-44FF-ABC9-246C1599DAA4}" srcId="{297AA00D-BD18-4166-98F6-027FFB58A145}" destId="{9D7742A7-0156-4DB7-AFFF-CE0BD4219DBF}" srcOrd="0" destOrd="0" parTransId="{7679D8A0-043E-4460-B8F0-9243F1D2DC61}" sibTransId="{C2387A53-0040-4DC5-8FB6-945306E35E33}"/>
    <dgm:cxn modelId="{6DD17633-4D4C-4691-90CC-C3A191A9A063}" srcId="{17B66156-B767-41C6-8760-027BA6BB7575}" destId="{9C9ED763-030E-4BE8-ADF0-3882B2D13745}" srcOrd="4" destOrd="0" parTransId="{4B0F147E-BAEB-4F50-87EB-880DDB9A25E3}" sibTransId="{2B3A1E0D-8C28-4CBD-BFC2-45033434384C}"/>
    <dgm:cxn modelId="{FE68315C-ED21-4A89-B2BB-551801181D98}" type="presOf" srcId="{44BBDF28-E36D-46DF-BAAA-E0C477FAA1AC}" destId="{C1C715F0-4490-41BE-A1CB-4FF202C028A4}" srcOrd="0" destOrd="1" presId="urn:microsoft.com/office/officeart/2018/5/layout/CenteredIconLabelDescriptionList"/>
    <dgm:cxn modelId="{9A580165-DA2D-48CC-8F6D-32AB1BE4BEBD}" type="presOf" srcId="{9D7742A7-0156-4DB7-AFFF-CE0BD4219DBF}" destId="{6A588E6C-13D6-4DC1-AA3F-60923D9333E8}" srcOrd="0" destOrd="0" presId="urn:microsoft.com/office/officeart/2018/5/layout/CenteredIconLabelDescriptionList"/>
    <dgm:cxn modelId="{2AC8CC65-D067-4515-8E89-D6A46FDE5C9E}" srcId="{297AA00D-BD18-4166-98F6-027FFB58A145}" destId="{17B66156-B767-41C6-8760-027BA6BB7575}" srcOrd="1" destOrd="0" parTransId="{AF51D1B4-157F-4C42-A624-6F35AE8533B1}" sibTransId="{BFE871FB-4943-4FD9-A1CA-1B3810DFD27D}"/>
    <dgm:cxn modelId="{4AEA7546-2B4E-4227-8807-CFB59450C0E7}" srcId="{17B66156-B767-41C6-8760-027BA6BB7575}" destId="{F0E75186-E0E9-467D-BC19-3D734EC20B69}" srcOrd="3" destOrd="0" parTransId="{5393B599-A650-4B7F-A3B6-4C086350D7D3}" sibTransId="{5D9FB2D1-FFD7-43B2-829B-A67D7968C937}"/>
    <dgm:cxn modelId="{05426A67-97D6-484C-8A0D-83BDE01D246C}" type="presOf" srcId="{386F8EF4-7897-4BA4-8D03-805CD222761B}" destId="{C1C715F0-4490-41BE-A1CB-4FF202C028A4}" srcOrd="0" destOrd="2" presId="urn:microsoft.com/office/officeart/2018/5/layout/CenteredIconLabelDescriptionList"/>
    <dgm:cxn modelId="{5B60016A-085C-4713-AF89-A1AE23A602E0}" type="presOf" srcId="{139E8B79-2FF7-4C5E-B2A7-E340D795EFC6}" destId="{B0923CCC-44B6-440A-B8B4-CDC67CAD2AB8}" srcOrd="0" destOrd="2" presId="urn:microsoft.com/office/officeart/2018/5/layout/CenteredIconLabelDescriptionList"/>
    <dgm:cxn modelId="{67E4996A-C148-46EF-BE63-E89B4C649A21}" srcId="{44BBDF28-E36D-46DF-BAAA-E0C477FAA1AC}" destId="{386F8EF4-7897-4BA4-8D03-805CD222761B}" srcOrd="0" destOrd="0" parTransId="{64EE778A-3DD1-4114-9841-41D212BD67BC}" sibTransId="{95068F53-97D4-41D7-AA42-F843BA7DF69B}"/>
    <dgm:cxn modelId="{F689497F-7C1A-4240-9E93-60E42AB76D8B}" srcId="{17B66156-B767-41C6-8760-027BA6BB7575}" destId="{5A31D753-D8CC-45C0-AF5A-44D7D9DAB244}" srcOrd="1" destOrd="0" parTransId="{09A94A2A-254D-4AAC-8205-69E42B1675A1}" sibTransId="{619DA27E-2E16-472F-9F70-1901FDF5A5F3}"/>
    <dgm:cxn modelId="{AAC8698D-3683-40F5-AD5D-22B577C907E0}" srcId="{9D7742A7-0156-4DB7-AFFF-CE0BD4219DBF}" destId="{99C8EE1B-9DF5-4796-94F0-75B5D2718F8B}" srcOrd="0" destOrd="0" parTransId="{BA2C61F2-DEB5-4130-A684-5E09247614C4}" sibTransId="{AC741B3B-53F1-40EF-BE71-C3439EA20E91}"/>
    <dgm:cxn modelId="{A040D7A1-3909-49D4-B415-4E4C028415FA}" type="presOf" srcId="{297AA00D-BD18-4166-98F6-027FFB58A145}" destId="{DBBF796C-ECE8-465D-8E7B-69D3837C8082}" srcOrd="0" destOrd="0" presId="urn:microsoft.com/office/officeart/2018/5/layout/CenteredIconLabelDescriptionList"/>
    <dgm:cxn modelId="{ACD858AE-D391-406B-A48A-DB2ABE572CD1}" type="presOf" srcId="{A7DDC3F2-DB6E-48DB-8C79-DF5E63E9BB1D}" destId="{B0923CCC-44B6-440A-B8B4-CDC67CAD2AB8}" srcOrd="0" destOrd="0" presId="urn:microsoft.com/office/officeart/2018/5/layout/CenteredIconLabelDescriptionList"/>
    <dgm:cxn modelId="{E744B3AE-2E40-4EC5-926A-6DEAE9F78FCA}" type="presOf" srcId="{9C9ED763-030E-4BE8-ADF0-3882B2D13745}" destId="{B0923CCC-44B6-440A-B8B4-CDC67CAD2AB8}" srcOrd="0" destOrd="4" presId="urn:microsoft.com/office/officeart/2018/5/layout/CenteredIconLabelDescriptionList"/>
    <dgm:cxn modelId="{3C7006AF-134F-43D0-A8A7-E9B4E1A9EB5E}" srcId="{17B66156-B767-41C6-8760-027BA6BB7575}" destId="{139E8B79-2FF7-4C5E-B2A7-E340D795EFC6}" srcOrd="2" destOrd="0" parTransId="{11B2DA91-8FFB-419A-957D-B0270F6C5FB8}" sibTransId="{07B95316-A39C-45D2-9610-40D27217529B}"/>
    <dgm:cxn modelId="{B11639C2-D79B-4593-B6F2-53135A80CFEF}" srcId="{44BBDF28-E36D-46DF-BAAA-E0C477FAA1AC}" destId="{3D83E3CE-C77C-4C73-A020-D7C5B415D9FF}" srcOrd="2" destOrd="0" parTransId="{81D669DF-6F66-4C70-962A-AF2CAC38DE1F}" sibTransId="{95FF8911-CFF9-4432-9943-8F0B7F26F80B}"/>
    <dgm:cxn modelId="{191730C7-F3CB-4791-8211-95E0FBAF339E}" srcId="{17B66156-B767-41C6-8760-027BA6BB7575}" destId="{A7DDC3F2-DB6E-48DB-8C79-DF5E63E9BB1D}" srcOrd="0" destOrd="0" parTransId="{C77E2CC1-241E-4331-9489-B431BA407A8E}" sibTransId="{5E9143F3-7D3F-4EF9-AE4F-576E14A445F8}"/>
    <dgm:cxn modelId="{40FFB3CA-5266-4500-B909-E303AA4350F4}" type="presOf" srcId="{3D83E3CE-C77C-4C73-A020-D7C5B415D9FF}" destId="{C1C715F0-4490-41BE-A1CB-4FF202C028A4}" srcOrd="0" destOrd="4" presId="urn:microsoft.com/office/officeart/2018/5/layout/CenteredIconLabelDescriptionList"/>
    <dgm:cxn modelId="{C7785AD4-16F8-4D37-B46A-A8917A31E1C4}" type="presOf" srcId="{5A31D753-D8CC-45C0-AF5A-44D7D9DAB244}" destId="{B0923CCC-44B6-440A-B8B4-CDC67CAD2AB8}" srcOrd="0" destOrd="1" presId="urn:microsoft.com/office/officeart/2018/5/layout/CenteredIconLabelDescriptionList"/>
    <dgm:cxn modelId="{E7C6C6EF-41AE-4EBB-BEF4-DF42CE1CF00B}" type="presOf" srcId="{17B66156-B767-41C6-8760-027BA6BB7575}" destId="{9D56323E-6D13-4864-91BC-A8A095A0E5C1}" srcOrd="0" destOrd="0" presId="urn:microsoft.com/office/officeart/2018/5/layout/CenteredIconLabelDescriptionList"/>
    <dgm:cxn modelId="{381F4CF7-E8F2-4BCB-BBF6-611458AF835D}" type="presOf" srcId="{E09E1498-0651-4F17-8D9F-5E8B037D062F}" destId="{C1C715F0-4490-41BE-A1CB-4FF202C028A4}" srcOrd="0" destOrd="3" presId="urn:microsoft.com/office/officeart/2018/5/layout/CenteredIconLabelDescriptionList"/>
    <dgm:cxn modelId="{A29E401B-53B7-4DBD-8B3F-3502BA4AC56D}" type="presParOf" srcId="{DBBF796C-ECE8-465D-8E7B-69D3837C8082}" destId="{CB6842E4-57D3-4344-ACE1-8291BE184CB9}" srcOrd="0" destOrd="0" presId="urn:microsoft.com/office/officeart/2018/5/layout/CenteredIconLabelDescriptionList"/>
    <dgm:cxn modelId="{D0BBAA1B-AF37-4AEE-AD1D-3C1237BFE577}" type="presParOf" srcId="{CB6842E4-57D3-4344-ACE1-8291BE184CB9}" destId="{B33F4E37-9955-4991-AD4C-8447759CA8BA}" srcOrd="0" destOrd="0" presId="urn:microsoft.com/office/officeart/2018/5/layout/CenteredIconLabelDescriptionList"/>
    <dgm:cxn modelId="{C56F4ECD-4E3A-45E3-86E7-49127AAC6888}" type="presParOf" srcId="{CB6842E4-57D3-4344-ACE1-8291BE184CB9}" destId="{B0675AD8-9E31-4938-A243-FB5C24D71DA4}" srcOrd="1" destOrd="0" presId="urn:microsoft.com/office/officeart/2018/5/layout/CenteredIconLabelDescriptionList"/>
    <dgm:cxn modelId="{F9B2242C-7694-432B-827A-21F845B0D0BB}" type="presParOf" srcId="{CB6842E4-57D3-4344-ACE1-8291BE184CB9}" destId="{6A588E6C-13D6-4DC1-AA3F-60923D9333E8}" srcOrd="2" destOrd="0" presId="urn:microsoft.com/office/officeart/2018/5/layout/CenteredIconLabelDescriptionList"/>
    <dgm:cxn modelId="{5615604B-72E3-4042-B674-82A5A9EF71EB}" type="presParOf" srcId="{CB6842E4-57D3-4344-ACE1-8291BE184CB9}" destId="{E61E6E3B-C991-4759-8F41-B19C116D975F}" srcOrd="3" destOrd="0" presId="urn:microsoft.com/office/officeart/2018/5/layout/CenteredIconLabelDescriptionList"/>
    <dgm:cxn modelId="{48E31A25-BFB2-49DF-9B72-F712463DD213}" type="presParOf" srcId="{CB6842E4-57D3-4344-ACE1-8291BE184CB9}" destId="{C1C715F0-4490-41BE-A1CB-4FF202C028A4}" srcOrd="4" destOrd="0" presId="urn:microsoft.com/office/officeart/2018/5/layout/CenteredIconLabelDescriptionList"/>
    <dgm:cxn modelId="{61A02689-E78C-496F-B0D2-529FBA1D2BE5}" type="presParOf" srcId="{DBBF796C-ECE8-465D-8E7B-69D3837C8082}" destId="{968D20C8-A896-4F18-89E8-8CC09F993FE6}" srcOrd="1" destOrd="0" presId="urn:microsoft.com/office/officeart/2018/5/layout/CenteredIconLabelDescriptionList"/>
    <dgm:cxn modelId="{3C35CEA5-4C22-472F-97E5-E1AB836E2ACE}" type="presParOf" srcId="{DBBF796C-ECE8-465D-8E7B-69D3837C8082}" destId="{5DF1E6E2-DE65-4D9A-ABA7-1789F4B12955}" srcOrd="2" destOrd="0" presId="urn:microsoft.com/office/officeart/2018/5/layout/CenteredIconLabelDescriptionList"/>
    <dgm:cxn modelId="{B82E301E-8154-4119-8E24-0C43C5E0DABB}" type="presParOf" srcId="{5DF1E6E2-DE65-4D9A-ABA7-1789F4B12955}" destId="{DF41329B-503F-435B-AC6F-34B2B0E5FE77}" srcOrd="0" destOrd="0" presId="urn:microsoft.com/office/officeart/2018/5/layout/CenteredIconLabelDescriptionList"/>
    <dgm:cxn modelId="{2B218826-313A-4F14-9A95-CF8CFD2CE570}" type="presParOf" srcId="{5DF1E6E2-DE65-4D9A-ABA7-1789F4B12955}" destId="{26B12612-B0A8-4434-81F0-E2508A364A46}" srcOrd="1" destOrd="0" presId="urn:microsoft.com/office/officeart/2018/5/layout/CenteredIconLabelDescriptionList"/>
    <dgm:cxn modelId="{D0CBBEC1-E63A-4FCA-90F2-6898D68DBAA4}" type="presParOf" srcId="{5DF1E6E2-DE65-4D9A-ABA7-1789F4B12955}" destId="{9D56323E-6D13-4864-91BC-A8A095A0E5C1}" srcOrd="2" destOrd="0" presId="urn:microsoft.com/office/officeart/2018/5/layout/CenteredIconLabelDescriptionList"/>
    <dgm:cxn modelId="{C61A066E-3606-465D-87D4-573985A8B895}" type="presParOf" srcId="{5DF1E6E2-DE65-4D9A-ABA7-1789F4B12955}" destId="{B354D34C-6969-4F70-9BE9-5925707656FB}" srcOrd="3" destOrd="0" presId="urn:microsoft.com/office/officeart/2018/5/layout/CenteredIconLabelDescriptionList"/>
    <dgm:cxn modelId="{6F5C3DE2-CFD9-48EE-8A21-951CF75055D8}" type="presParOf" srcId="{5DF1E6E2-DE65-4D9A-ABA7-1789F4B12955}" destId="{B0923CCC-44B6-440A-B8B4-CDC67CAD2AB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988C29-5A69-4932-A154-AC6F52A35C0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CC5723-6F39-4186-8641-E073994C00E6}">
      <dgm:prSet/>
      <dgm:spPr/>
      <dgm:t>
        <a:bodyPr/>
        <a:lstStyle/>
        <a:p>
          <a:pPr rtl="0"/>
          <a:r>
            <a:rPr lang="en-GB" b="0" i="0"/>
            <a:t>Frontend: React.js + </a:t>
          </a:r>
          <a:r>
            <a:rPr lang="en-GB" b="0" i="0">
              <a:latin typeface="Century Gothic" panose="020B0502020202020204"/>
            </a:rPr>
            <a:t>Tailwind CSS</a:t>
          </a:r>
          <a:endParaRPr lang="en-US" b="0" i="0">
            <a:latin typeface="Century Gothic" panose="020B0502020202020204"/>
          </a:endParaRPr>
        </a:p>
      </dgm:t>
    </dgm:pt>
    <dgm:pt modelId="{8AC3D20B-127B-4AA9-B0F9-DACCF1F558F8}" type="parTrans" cxnId="{4C5B7412-4417-4B46-9655-9479287E06B9}">
      <dgm:prSet/>
      <dgm:spPr/>
      <dgm:t>
        <a:bodyPr/>
        <a:lstStyle/>
        <a:p>
          <a:endParaRPr lang="en-US"/>
        </a:p>
      </dgm:t>
    </dgm:pt>
    <dgm:pt modelId="{92D0D21C-30EB-4D15-A551-4E03FAB4C0EB}" type="sibTrans" cxnId="{4C5B7412-4417-4B46-9655-9479287E06B9}">
      <dgm:prSet/>
      <dgm:spPr/>
      <dgm:t>
        <a:bodyPr/>
        <a:lstStyle/>
        <a:p>
          <a:endParaRPr lang="en-US"/>
        </a:p>
      </dgm:t>
    </dgm:pt>
    <dgm:pt modelId="{23E0A3FE-B001-4D5C-ACD1-C9C128B34FBF}">
      <dgm:prSet/>
      <dgm:spPr/>
      <dgm:t>
        <a:bodyPr/>
        <a:lstStyle/>
        <a:p>
          <a:pPr rtl="0"/>
          <a:r>
            <a:rPr lang="en-GB" b="0" i="0"/>
            <a:t>Backend: C# </a:t>
          </a:r>
          <a:r>
            <a:rPr lang="en-GB" b="0" i="0" err="1"/>
            <a:t>mit</a:t>
          </a:r>
          <a:r>
            <a:rPr lang="en-GB" b="0" i="0"/>
            <a:t> ASP.NET Core Web API</a:t>
          </a:r>
          <a:r>
            <a:rPr lang="en-GB">
              <a:latin typeface="Century Gothic" panose="020B0502020202020204"/>
            </a:rPr>
            <a:t> &amp; EF Core</a:t>
          </a:r>
          <a:endParaRPr lang="en-US"/>
        </a:p>
      </dgm:t>
    </dgm:pt>
    <dgm:pt modelId="{93FB885F-3763-4373-9AFD-7869B58861FB}" type="parTrans" cxnId="{C4FE4850-7EF7-4CFE-8D23-702B66F08CA5}">
      <dgm:prSet/>
      <dgm:spPr/>
      <dgm:t>
        <a:bodyPr/>
        <a:lstStyle/>
        <a:p>
          <a:endParaRPr lang="en-US"/>
        </a:p>
      </dgm:t>
    </dgm:pt>
    <dgm:pt modelId="{79D54A5E-5A18-4877-B58B-FA7BB464AA18}" type="sibTrans" cxnId="{C4FE4850-7EF7-4CFE-8D23-702B66F08CA5}">
      <dgm:prSet/>
      <dgm:spPr/>
      <dgm:t>
        <a:bodyPr/>
        <a:lstStyle/>
        <a:p>
          <a:endParaRPr lang="en-US"/>
        </a:p>
      </dgm:t>
    </dgm:pt>
    <dgm:pt modelId="{0C66EDAB-5EB6-4FC8-AA5A-D7FA1C8B68AB}">
      <dgm:prSet/>
      <dgm:spPr/>
      <dgm:t>
        <a:bodyPr/>
        <a:lstStyle/>
        <a:p>
          <a:r>
            <a:rPr lang="en-GB" b="0" i="0"/>
            <a:t>API-</a:t>
          </a:r>
          <a:r>
            <a:rPr lang="en-GB" b="0" i="0" err="1"/>
            <a:t>Dokumentation</a:t>
          </a:r>
          <a:r>
            <a:rPr lang="en-GB" b="0" i="0"/>
            <a:t>: Swagger</a:t>
          </a:r>
          <a:endParaRPr lang="en-US"/>
        </a:p>
      </dgm:t>
    </dgm:pt>
    <dgm:pt modelId="{A04856E0-8D26-4D35-8199-3412288AE8C6}" type="parTrans" cxnId="{38E5DDDB-6720-4AFB-BD29-9DBD1E537F81}">
      <dgm:prSet/>
      <dgm:spPr/>
      <dgm:t>
        <a:bodyPr/>
        <a:lstStyle/>
        <a:p>
          <a:endParaRPr lang="en-US"/>
        </a:p>
      </dgm:t>
    </dgm:pt>
    <dgm:pt modelId="{79EF8123-EDF2-47CF-97F6-0E5901256ED0}" type="sibTrans" cxnId="{38E5DDDB-6720-4AFB-BD29-9DBD1E537F81}">
      <dgm:prSet/>
      <dgm:spPr/>
      <dgm:t>
        <a:bodyPr/>
        <a:lstStyle/>
        <a:p>
          <a:endParaRPr lang="en-US"/>
        </a:p>
      </dgm:t>
    </dgm:pt>
    <dgm:pt modelId="{ABE494A1-B660-4F9F-AD02-63C3CD03C1F3}">
      <dgm:prSet/>
      <dgm:spPr/>
      <dgm:t>
        <a:bodyPr/>
        <a:lstStyle/>
        <a:p>
          <a:r>
            <a:rPr lang="en-GB" b="0" i="0" err="1"/>
            <a:t>Datenbank</a:t>
          </a:r>
          <a:r>
            <a:rPr lang="en-GB" b="0" i="0"/>
            <a:t>: MariaDB (</a:t>
          </a:r>
          <a:r>
            <a:rPr lang="en-GB" b="0" i="0" err="1"/>
            <a:t>relationale</a:t>
          </a:r>
          <a:r>
            <a:rPr lang="en-GB" b="0" i="0"/>
            <a:t> SQL-</a:t>
          </a:r>
          <a:r>
            <a:rPr lang="en-GB" b="0" i="0" err="1"/>
            <a:t>Datenbank</a:t>
          </a:r>
          <a:r>
            <a:rPr lang="en-GB" b="0" i="0"/>
            <a:t>)</a:t>
          </a:r>
          <a:endParaRPr lang="en-US"/>
        </a:p>
      </dgm:t>
    </dgm:pt>
    <dgm:pt modelId="{DDB96FCC-FF76-4211-BA34-7FCCC1F5C530}" type="parTrans" cxnId="{1FAFE6E7-94FE-4EAC-8101-C344EC0813E5}">
      <dgm:prSet/>
      <dgm:spPr/>
      <dgm:t>
        <a:bodyPr/>
        <a:lstStyle/>
        <a:p>
          <a:endParaRPr lang="en-US"/>
        </a:p>
      </dgm:t>
    </dgm:pt>
    <dgm:pt modelId="{AAFC9556-D25B-4296-A1FB-24AB81C9C3BC}" type="sibTrans" cxnId="{1FAFE6E7-94FE-4EAC-8101-C344EC0813E5}">
      <dgm:prSet/>
      <dgm:spPr/>
      <dgm:t>
        <a:bodyPr/>
        <a:lstStyle/>
        <a:p>
          <a:endParaRPr lang="en-US"/>
        </a:p>
      </dgm:t>
    </dgm:pt>
    <dgm:pt modelId="{1289B31B-03C1-4AAF-A576-8C1A383C34CA}">
      <dgm:prSet/>
      <dgm:spPr/>
      <dgm:t>
        <a:bodyPr/>
        <a:lstStyle/>
        <a:p>
          <a:r>
            <a:rPr lang="en-GB" b="0" i="0"/>
            <a:t>DevOps: GitHub (</a:t>
          </a:r>
          <a:r>
            <a:rPr lang="en-GB" b="0" i="0" err="1"/>
            <a:t>Versionierung</a:t>
          </a:r>
          <a:r>
            <a:rPr lang="en-GB" b="0" i="0"/>
            <a:t> &amp; CI/CD </a:t>
          </a:r>
          <a:r>
            <a:rPr lang="en-GB" b="0" i="0" err="1"/>
            <a:t>mit</a:t>
          </a:r>
          <a:r>
            <a:rPr lang="en-GB" b="0" i="0"/>
            <a:t> GitHub Actions)</a:t>
          </a:r>
          <a:endParaRPr lang="en-US"/>
        </a:p>
      </dgm:t>
    </dgm:pt>
    <dgm:pt modelId="{9095373D-4604-40F3-9120-F8D449866B94}" type="parTrans" cxnId="{9D5FFF15-5FEC-41D6-AE8F-7D1CBC21B880}">
      <dgm:prSet/>
      <dgm:spPr/>
      <dgm:t>
        <a:bodyPr/>
        <a:lstStyle/>
        <a:p>
          <a:endParaRPr lang="en-US"/>
        </a:p>
      </dgm:t>
    </dgm:pt>
    <dgm:pt modelId="{9CD1F8FD-61C1-4A41-8EA3-2D2CF21E4017}" type="sibTrans" cxnId="{9D5FFF15-5FEC-41D6-AE8F-7D1CBC21B880}">
      <dgm:prSet/>
      <dgm:spPr/>
      <dgm:t>
        <a:bodyPr/>
        <a:lstStyle/>
        <a:p>
          <a:endParaRPr lang="en-US"/>
        </a:p>
      </dgm:t>
    </dgm:pt>
    <dgm:pt modelId="{75B56B7C-FB9A-4C7F-84C9-42CDEB527596}">
      <dgm:prSet/>
      <dgm:spPr/>
      <dgm:t>
        <a:bodyPr/>
        <a:lstStyle/>
        <a:p>
          <a:pPr rtl="0"/>
          <a:r>
            <a:rPr lang="en-GB" b="0" i="0"/>
            <a:t>Tools: Visual Studio 2022</a:t>
          </a:r>
          <a:r>
            <a:rPr lang="en-GB" b="0" i="0">
              <a:latin typeface="Century Gothic" panose="020B0502020202020204"/>
            </a:rPr>
            <a:t> (und VS Code),</a:t>
          </a:r>
          <a:r>
            <a:rPr lang="en-GB" b="0" i="0"/>
            <a:t> Jira (</a:t>
          </a:r>
          <a:r>
            <a:rPr lang="en-GB" b="0" i="0" err="1"/>
            <a:t>Projektmanagement</a:t>
          </a:r>
          <a:r>
            <a:rPr lang="en-GB" b="0" i="0"/>
            <a:t>)</a:t>
          </a:r>
          <a:endParaRPr lang="en-US"/>
        </a:p>
      </dgm:t>
    </dgm:pt>
    <dgm:pt modelId="{E97D6F42-B4AA-483B-BB59-9AE8A6F0EEDE}" type="parTrans" cxnId="{8ABC04F8-E94D-409F-B883-7E69EB25C2F2}">
      <dgm:prSet/>
      <dgm:spPr/>
      <dgm:t>
        <a:bodyPr/>
        <a:lstStyle/>
        <a:p>
          <a:endParaRPr lang="en-US"/>
        </a:p>
      </dgm:t>
    </dgm:pt>
    <dgm:pt modelId="{C1206130-ABDC-4597-AB2B-C63251B26C8F}" type="sibTrans" cxnId="{8ABC04F8-E94D-409F-B883-7E69EB25C2F2}">
      <dgm:prSet/>
      <dgm:spPr/>
      <dgm:t>
        <a:bodyPr/>
        <a:lstStyle/>
        <a:p>
          <a:endParaRPr lang="en-US"/>
        </a:p>
      </dgm:t>
    </dgm:pt>
    <dgm:pt modelId="{61BFBB1D-6457-4A71-A73B-A8E0263F9E26}" type="pres">
      <dgm:prSet presAssocID="{89988C29-5A69-4932-A154-AC6F52A35C0F}" presName="diagram" presStyleCnt="0">
        <dgm:presLayoutVars>
          <dgm:dir/>
          <dgm:resizeHandles val="exact"/>
        </dgm:presLayoutVars>
      </dgm:prSet>
      <dgm:spPr/>
    </dgm:pt>
    <dgm:pt modelId="{57261FC6-82EC-45F2-9752-55CA26812849}" type="pres">
      <dgm:prSet presAssocID="{D8CC5723-6F39-4186-8641-E073994C00E6}" presName="node" presStyleLbl="node1" presStyleIdx="0" presStyleCnt="6">
        <dgm:presLayoutVars>
          <dgm:bulletEnabled val="1"/>
        </dgm:presLayoutVars>
      </dgm:prSet>
      <dgm:spPr/>
    </dgm:pt>
    <dgm:pt modelId="{DA538564-E296-43B6-B187-FE74A0FE338E}" type="pres">
      <dgm:prSet presAssocID="{92D0D21C-30EB-4D15-A551-4E03FAB4C0EB}" presName="sibTrans" presStyleCnt="0"/>
      <dgm:spPr/>
    </dgm:pt>
    <dgm:pt modelId="{EFC3A72C-4C03-4621-8865-97B22E12B967}" type="pres">
      <dgm:prSet presAssocID="{23E0A3FE-B001-4D5C-ACD1-C9C128B34FBF}" presName="node" presStyleLbl="node1" presStyleIdx="1" presStyleCnt="6">
        <dgm:presLayoutVars>
          <dgm:bulletEnabled val="1"/>
        </dgm:presLayoutVars>
      </dgm:prSet>
      <dgm:spPr/>
    </dgm:pt>
    <dgm:pt modelId="{74BD4B1A-6651-432D-A844-2BF19F870926}" type="pres">
      <dgm:prSet presAssocID="{79D54A5E-5A18-4877-B58B-FA7BB464AA18}" presName="sibTrans" presStyleCnt="0"/>
      <dgm:spPr/>
    </dgm:pt>
    <dgm:pt modelId="{F2585C88-3483-4F72-8EC0-207782AA8787}" type="pres">
      <dgm:prSet presAssocID="{0C66EDAB-5EB6-4FC8-AA5A-D7FA1C8B68AB}" presName="node" presStyleLbl="node1" presStyleIdx="2" presStyleCnt="6">
        <dgm:presLayoutVars>
          <dgm:bulletEnabled val="1"/>
        </dgm:presLayoutVars>
      </dgm:prSet>
      <dgm:spPr/>
    </dgm:pt>
    <dgm:pt modelId="{5957173A-006F-4D9D-BD0C-00840A225FFD}" type="pres">
      <dgm:prSet presAssocID="{79EF8123-EDF2-47CF-97F6-0E5901256ED0}" presName="sibTrans" presStyleCnt="0"/>
      <dgm:spPr/>
    </dgm:pt>
    <dgm:pt modelId="{1388E6CD-A079-444D-8EB8-68442B8D6C39}" type="pres">
      <dgm:prSet presAssocID="{ABE494A1-B660-4F9F-AD02-63C3CD03C1F3}" presName="node" presStyleLbl="node1" presStyleIdx="3" presStyleCnt="6">
        <dgm:presLayoutVars>
          <dgm:bulletEnabled val="1"/>
        </dgm:presLayoutVars>
      </dgm:prSet>
      <dgm:spPr/>
    </dgm:pt>
    <dgm:pt modelId="{F466B28E-08D5-4720-9368-569C79BE7798}" type="pres">
      <dgm:prSet presAssocID="{AAFC9556-D25B-4296-A1FB-24AB81C9C3BC}" presName="sibTrans" presStyleCnt="0"/>
      <dgm:spPr/>
    </dgm:pt>
    <dgm:pt modelId="{8BFDBA95-B619-4A35-BBCB-8173752FD932}" type="pres">
      <dgm:prSet presAssocID="{1289B31B-03C1-4AAF-A576-8C1A383C34CA}" presName="node" presStyleLbl="node1" presStyleIdx="4" presStyleCnt="6">
        <dgm:presLayoutVars>
          <dgm:bulletEnabled val="1"/>
        </dgm:presLayoutVars>
      </dgm:prSet>
      <dgm:spPr/>
    </dgm:pt>
    <dgm:pt modelId="{99AE30DC-10E5-4047-81E0-A420E2E0648D}" type="pres">
      <dgm:prSet presAssocID="{9CD1F8FD-61C1-4A41-8EA3-2D2CF21E4017}" presName="sibTrans" presStyleCnt="0"/>
      <dgm:spPr/>
    </dgm:pt>
    <dgm:pt modelId="{7E4C196D-76D5-479D-9EB8-2D492469C8F5}" type="pres">
      <dgm:prSet presAssocID="{75B56B7C-FB9A-4C7F-84C9-42CDEB527596}" presName="node" presStyleLbl="node1" presStyleIdx="5" presStyleCnt="6">
        <dgm:presLayoutVars>
          <dgm:bulletEnabled val="1"/>
        </dgm:presLayoutVars>
      </dgm:prSet>
      <dgm:spPr/>
    </dgm:pt>
  </dgm:ptLst>
  <dgm:cxnLst>
    <dgm:cxn modelId="{4C5B7412-4417-4B46-9655-9479287E06B9}" srcId="{89988C29-5A69-4932-A154-AC6F52A35C0F}" destId="{D8CC5723-6F39-4186-8641-E073994C00E6}" srcOrd="0" destOrd="0" parTransId="{8AC3D20B-127B-4AA9-B0F9-DACCF1F558F8}" sibTransId="{92D0D21C-30EB-4D15-A551-4E03FAB4C0EB}"/>
    <dgm:cxn modelId="{9D5FFF15-5FEC-41D6-AE8F-7D1CBC21B880}" srcId="{89988C29-5A69-4932-A154-AC6F52A35C0F}" destId="{1289B31B-03C1-4AAF-A576-8C1A383C34CA}" srcOrd="4" destOrd="0" parTransId="{9095373D-4604-40F3-9120-F8D449866B94}" sibTransId="{9CD1F8FD-61C1-4A41-8EA3-2D2CF21E4017}"/>
    <dgm:cxn modelId="{4962341C-62E4-4519-B915-DFEEEF5C3CAB}" type="presOf" srcId="{1289B31B-03C1-4AAF-A576-8C1A383C34CA}" destId="{8BFDBA95-B619-4A35-BBCB-8173752FD932}" srcOrd="0" destOrd="0" presId="urn:microsoft.com/office/officeart/2005/8/layout/default"/>
    <dgm:cxn modelId="{C7689968-B807-45A5-AC74-A947DB000E45}" type="presOf" srcId="{23E0A3FE-B001-4D5C-ACD1-C9C128B34FBF}" destId="{EFC3A72C-4C03-4621-8865-97B22E12B967}" srcOrd="0" destOrd="0" presId="urn:microsoft.com/office/officeart/2005/8/layout/default"/>
    <dgm:cxn modelId="{C4FE4850-7EF7-4CFE-8D23-702B66F08CA5}" srcId="{89988C29-5A69-4932-A154-AC6F52A35C0F}" destId="{23E0A3FE-B001-4D5C-ACD1-C9C128B34FBF}" srcOrd="1" destOrd="0" parTransId="{93FB885F-3763-4373-9AFD-7869B58861FB}" sibTransId="{79D54A5E-5A18-4877-B58B-FA7BB464AA18}"/>
    <dgm:cxn modelId="{B60D4655-81F7-411C-970F-BEA937059592}" type="presOf" srcId="{0C66EDAB-5EB6-4FC8-AA5A-D7FA1C8B68AB}" destId="{F2585C88-3483-4F72-8EC0-207782AA8787}" srcOrd="0" destOrd="0" presId="urn:microsoft.com/office/officeart/2005/8/layout/default"/>
    <dgm:cxn modelId="{C8ABDF79-1A19-4219-BC92-FD9E4531CCCC}" type="presOf" srcId="{D8CC5723-6F39-4186-8641-E073994C00E6}" destId="{57261FC6-82EC-45F2-9752-55CA26812849}" srcOrd="0" destOrd="0" presId="urn:microsoft.com/office/officeart/2005/8/layout/default"/>
    <dgm:cxn modelId="{BCEEEFA1-03DD-4C78-A3FE-7D3EC858AEB0}" type="presOf" srcId="{75B56B7C-FB9A-4C7F-84C9-42CDEB527596}" destId="{7E4C196D-76D5-479D-9EB8-2D492469C8F5}" srcOrd="0" destOrd="0" presId="urn:microsoft.com/office/officeart/2005/8/layout/default"/>
    <dgm:cxn modelId="{D29A61AA-CE2F-4E29-8235-2B829749C412}" type="presOf" srcId="{ABE494A1-B660-4F9F-AD02-63C3CD03C1F3}" destId="{1388E6CD-A079-444D-8EB8-68442B8D6C39}" srcOrd="0" destOrd="0" presId="urn:microsoft.com/office/officeart/2005/8/layout/default"/>
    <dgm:cxn modelId="{38E5DDDB-6720-4AFB-BD29-9DBD1E537F81}" srcId="{89988C29-5A69-4932-A154-AC6F52A35C0F}" destId="{0C66EDAB-5EB6-4FC8-AA5A-D7FA1C8B68AB}" srcOrd="2" destOrd="0" parTransId="{A04856E0-8D26-4D35-8199-3412288AE8C6}" sibTransId="{79EF8123-EDF2-47CF-97F6-0E5901256ED0}"/>
    <dgm:cxn modelId="{1FAFE6E7-94FE-4EAC-8101-C344EC0813E5}" srcId="{89988C29-5A69-4932-A154-AC6F52A35C0F}" destId="{ABE494A1-B660-4F9F-AD02-63C3CD03C1F3}" srcOrd="3" destOrd="0" parTransId="{DDB96FCC-FF76-4211-BA34-7FCCC1F5C530}" sibTransId="{AAFC9556-D25B-4296-A1FB-24AB81C9C3BC}"/>
    <dgm:cxn modelId="{8ABC04F8-E94D-409F-B883-7E69EB25C2F2}" srcId="{89988C29-5A69-4932-A154-AC6F52A35C0F}" destId="{75B56B7C-FB9A-4C7F-84C9-42CDEB527596}" srcOrd="5" destOrd="0" parTransId="{E97D6F42-B4AA-483B-BB59-9AE8A6F0EEDE}" sibTransId="{C1206130-ABDC-4597-AB2B-C63251B26C8F}"/>
    <dgm:cxn modelId="{CF55DDFE-1647-4B89-9610-B01FBF2CFE66}" type="presOf" srcId="{89988C29-5A69-4932-A154-AC6F52A35C0F}" destId="{61BFBB1D-6457-4A71-A73B-A8E0263F9E26}" srcOrd="0" destOrd="0" presId="urn:microsoft.com/office/officeart/2005/8/layout/default"/>
    <dgm:cxn modelId="{2179C528-261E-4232-AEC8-043A99B14346}" type="presParOf" srcId="{61BFBB1D-6457-4A71-A73B-A8E0263F9E26}" destId="{57261FC6-82EC-45F2-9752-55CA26812849}" srcOrd="0" destOrd="0" presId="urn:microsoft.com/office/officeart/2005/8/layout/default"/>
    <dgm:cxn modelId="{ABF09E58-D129-4B55-8E90-C447DA66A7BE}" type="presParOf" srcId="{61BFBB1D-6457-4A71-A73B-A8E0263F9E26}" destId="{DA538564-E296-43B6-B187-FE74A0FE338E}" srcOrd="1" destOrd="0" presId="urn:microsoft.com/office/officeart/2005/8/layout/default"/>
    <dgm:cxn modelId="{8755964C-ABF9-4199-9976-767D2AC5A16F}" type="presParOf" srcId="{61BFBB1D-6457-4A71-A73B-A8E0263F9E26}" destId="{EFC3A72C-4C03-4621-8865-97B22E12B967}" srcOrd="2" destOrd="0" presId="urn:microsoft.com/office/officeart/2005/8/layout/default"/>
    <dgm:cxn modelId="{651A90A9-680B-4BEF-BABB-C888171F381C}" type="presParOf" srcId="{61BFBB1D-6457-4A71-A73B-A8E0263F9E26}" destId="{74BD4B1A-6651-432D-A844-2BF19F870926}" srcOrd="3" destOrd="0" presId="urn:microsoft.com/office/officeart/2005/8/layout/default"/>
    <dgm:cxn modelId="{55CC3B36-5545-4293-AFF6-B20E36A3AB70}" type="presParOf" srcId="{61BFBB1D-6457-4A71-A73B-A8E0263F9E26}" destId="{F2585C88-3483-4F72-8EC0-207782AA8787}" srcOrd="4" destOrd="0" presId="urn:microsoft.com/office/officeart/2005/8/layout/default"/>
    <dgm:cxn modelId="{570B715F-5556-4C1D-98ED-79A84AD160B9}" type="presParOf" srcId="{61BFBB1D-6457-4A71-A73B-A8E0263F9E26}" destId="{5957173A-006F-4D9D-BD0C-00840A225FFD}" srcOrd="5" destOrd="0" presId="urn:microsoft.com/office/officeart/2005/8/layout/default"/>
    <dgm:cxn modelId="{CE182AA0-562D-4AED-A5F0-7567C59E2E06}" type="presParOf" srcId="{61BFBB1D-6457-4A71-A73B-A8E0263F9E26}" destId="{1388E6CD-A079-444D-8EB8-68442B8D6C39}" srcOrd="6" destOrd="0" presId="urn:microsoft.com/office/officeart/2005/8/layout/default"/>
    <dgm:cxn modelId="{72B2F4A8-1CD8-4179-8AE5-C2C637E4B12D}" type="presParOf" srcId="{61BFBB1D-6457-4A71-A73B-A8E0263F9E26}" destId="{F466B28E-08D5-4720-9368-569C79BE7798}" srcOrd="7" destOrd="0" presId="urn:microsoft.com/office/officeart/2005/8/layout/default"/>
    <dgm:cxn modelId="{24CCE6CA-8182-497E-B080-CE836255D4BA}" type="presParOf" srcId="{61BFBB1D-6457-4A71-A73B-A8E0263F9E26}" destId="{8BFDBA95-B619-4A35-BBCB-8173752FD932}" srcOrd="8" destOrd="0" presId="urn:microsoft.com/office/officeart/2005/8/layout/default"/>
    <dgm:cxn modelId="{6EEFE787-6383-473C-B434-C4546A929006}" type="presParOf" srcId="{61BFBB1D-6457-4A71-A73B-A8E0263F9E26}" destId="{99AE30DC-10E5-4047-81E0-A420E2E0648D}" srcOrd="9" destOrd="0" presId="urn:microsoft.com/office/officeart/2005/8/layout/default"/>
    <dgm:cxn modelId="{1402C210-E4D4-45EB-90DE-9F0278D4E9CE}" type="presParOf" srcId="{61BFBB1D-6457-4A71-A73B-A8E0263F9E26}" destId="{7E4C196D-76D5-479D-9EB8-2D492469C8F5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8428501-A48C-43AD-8F4A-66075271837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C764B63-455B-4D4E-BD1E-962D35E21EA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Unit Tests </a:t>
          </a:r>
          <a:r>
            <a:rPr lang="en-GB" b="0" i="0" err="1"/>
            <a:t>zur</a:t>
          </a:r>
          <a:r>
            <a:rPr lang="en-GB" b="0" i="0"/>
            <a:t> </a:t>
          </a:r>
          <a:r>
            <a:rPr lang="en-GB" b="0" i="0" err="1"/>
            <a:t>Validierung</a:t>
          </a:r>
          <a:r>
            <a:rPr lang="en-GB" b="0" i="0"/>
            <a:t> </a:t>
          </a:r>
          <a:r>
            <a:rPr lang="en-GB" b="0" i="0" err="1"/>
            <a:t>einzelner</a:t>
          </a:r>
          <a:r>
            <a:rPr lang="en-GB" b="0" i="0"/>
            <a:t> </a:t>
          </a:r>
          <a:r>
            <a:rPr lang="en-GB" b="0" i="0" err="1"/>
            <a:t>Komponenten</a:t>
          </a:r>
          <a:endParaRPr lang="en-US" err="1"/>
        </a:p>
      </dgm:t>
    </dgm:pt>
    <dgm:pt modelId="{9680A915-439B-471E-AC12-8BBBB69CB26A}" type="parTrans" cxnId="{967338A0-2A3A-4C42-9711-259BE714B856}">
      <dgm:prSet/>
      <dgm:spPr/>
      <dgm:t>
        <a:bodyPr/>
        <a:lstStyle/>
        <a:p>
          <a:endParaRPr lang="en-US"/>
        </a:p>
      </dgm:t>
    </dgm:pt>
    <dgm:pt modelId="{C66B3AB9-70B1-4367-9253-8475B059A5AE}" type="sibTrans" cxnId="{967338A0-2A3A-4C42-9711-259BE714B856}">
      <dgm:prSet/>
      <dgm:spPr/>
      <dgm:t>
        <a:bodyPr/>
        <a:lstStyle/>
        <a:p>
          <a:endParaRPr lang="en-US"/>
        </a:p>
      </dgm:t>
    </dgm:pt>
    <dgm:pt modelId="{DF91F822-8425-4CE7-AF5F-5FF6A4BDA696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Benutzung</a:t>
          </a:r>
          <a:r>
            <a:rPr lang="en-GB" b="0" i="0"/>
            <a:t> </a:t>
          </a:r>
          <a:r>
            <a:rPr lang="en-GB" b="0" i="0" err="1"/>
            <a:t>einer</a:t>
          </a:r>
          <a:r>
            <a:rPr lang="en-GB" b="0" i="0"/>
            <a:t> In-Memory </a:t>
          </a:r>
          <a:r>
            <a:rPr lang="en-GB" b="0" i="0" err="1"/>
            <a:t>Datenbank</a:t>
          </a:r>
          <a:r>
            <a:rPr lang="en-GB" b="0" i="0"/>
            <a:t> </a:t>
          </a:r>
          <a:r>
            <a:rPr lang="en-GB" b="0" i="0" err="1"/>
            <a:t>durch</a:t>
          </a:r>
          <a:r>
            <a:rPr lang="en-GB" b="0" i="0"/>
            <a:t> Mocking-</a:t>
          </a:r>
          <a:r>
            <a:rPr lang="en-GB" b="0" i="0" err="1"/>
            <a:t>Techniken</a:t>
          </a:r>
          <a:endParaRPr lang="en-US" err="1"/>
        </a:p>
      </dgm:t>
    </dgm:pt>
    <dgm:pt modelId="{601B4BB8-C028-4991-8F6F-34E820C224A4}" type="parTrans" cxnId="{94027A7F-A1E5-41BB-B617-B2DBBE7A59ED}">
      <dgm:prSet/>
      <dgm:spPr/>
      <dgm:t>
        <a:bodyPr/>
        <a:lstStyle/>
        <a:p>
          <a:endParaRPr lang="en-US"/>
        </a:p>
      </dgm:t>
    </dgm:pt>
    <dgm:pt modelId="{9F67FF83-3420-45E0-9C35-B07575B4DCF4}" type="sibTrans" cxnId="{94027A7F-A1E5-41BB-B617-B2DBBE7A59ED}">
      <dgm:prSet/>
      <dgm:spPr/>
      <dgm:t>
        <a:bodyPr/>
        <a:lstStyle/>
        <a:p>
          <a:endParaRPr lang="en-US"/>
        </a:p>
      </dgm:t>
    </dgm:pt>
    <dgm:pt modelId="{CAE9D99E-86FF-4BC8-ADC6-DBDB9076561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Etwa</a:t>
          </a:r>
          <a:r>
            <a:rPr lang="en-GB" b="0" i="0"/>
            <a:t> </a:t>
          </a:r>
          <a:r>
            <a:rPr lang="en-GB" b="0" i="0" err="1"/>
            <a:t>bei</a:t>
          </a:r>
          <a:r>
            <a:rPr lang="en-GB" b="0" i="0"/>
            <a:t>: </a:t>
          </a:r>
          <a:r>
            <a:rPr lang="en-GB" b="0" i="0" err="1"/>
            <a:t>Authentifizierungs</a:t>
          </a:r>
          <a:r>
            <a:rPr lang="en-GB" b="0" i="0"/>
            <a:t>-Service, </a:t>
          </a:r>
          <a:r>
            <a:rPr lang="en-GB" b="0" i="0" err="1"/>
            <a:t>Reservierungs</a:t>
          </a:r>
          <a:r>
            <a:rPr lang="en-GB" b="0" i="0"/>
            <a:t>-Service</a:t>
          </a:r>
          <a:endParaRPr lang="en-US"/>
        </a:p>
      </dgm:t>
    </dgm:pt>
    <dgm:pt modelId="{2FCE79E5-7816-4A52-A01D-EE19BCCF553D}" type="parTrans" cxnId="{C4C63819-6785-4D16-B3B7-E1C3FF488AC5}">
      <dgm:prSet/>
      <dgm:spPr/>
      <dgm:t>
        <a:bodyPr/>
        <a:lstStyle/>
        <a:p>
          <a:endParaRPr lang="en-US"/>
        </a:p>
      </dgm:t>
    </dgm:pt>
    <dgm:pt modelId="{FBED918E-5267-4ECA-A16D-E1AAF4F636B7}" type="sibTrans" cxnId="{C4C63819-6785-4D16-B3B7-E1C3FF488AC5}">
      <dgm:prSet/>
      <dgm:spPr/>
      <dgm:t>
        <a:bodyPr/>
        <a:lstStyle/>
        <a:p>
          <a:endParaRPr lang="en-US"/>
        </a:p>
      </dgm:t>
    </dgm:pt>
    <dgm:pt modelId="{15288246-F0B6-4614-A9EA-F522AA961DD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Integration Tests </a:t>
          </a:r>
          <a:r>
            <a:rPr lang="en-GB" b="0" i="0" err="1"/>
            <a:t>zur</a:t>
          </a:r>
          <a:r>
            <a:rPr lang="en-GB" b="0" i="0"/>
            <a:t> </a:t>
          </a:r>
          <a:r>
            <a:rPr lang="en-GB" b="0" i="0" err="1"/>
            <a:t>Validierung</a:t>
          </a:r>
          <a:r>
            <a:rPr lang="en-GB" b="0" i="0"/>
            <a:t> des </a:t>
          </a:r>
          <a:r>
            <a:rPr lang="en-GB" b="0" i="0" err="1"/>
            <a:t>Gesamtsystems</a:t>
          </a:r>
          <a:endParaRPr lang="en-US" err="1"/>
        </a:p>
      </dgm:t>
    </dgm:pt>
    <dgm:pt modelId="{7386F4CF-82B0-4652-B62E-20FFC4E3353E}" type="parTrans" cxnId="{38949655-F6BE-43E4-8D2E-6AE2238D03C2}">
      <dgm:prSet/>
      <dgm:spPr/>
      <dgm:t>
        <a:bodyPr/>
        <a:lstStyle/>
        <a:p>
          <a:endParaRPr lang="en-US"/>
        </a:p>
      </dgm:t>
    </dgm:pt>
    <dgm:pt modelId="{EBA36FFC-BAE0-4041-98CC-D7AD58BAE96C}" type="sibTrans" cxnId="{38949655-F6BE-43E4-8D2E-6AE2238D03C2}">
      <dgm:prSet/>
      <dgm:spPr/>
      <dgm:t>
        <a:bodyPr/>
        <a:lstStyle/>
        <a:p>
          <a:endParaRPr lang="en-US"/>
        </a:p>
      </dgm:t>
    </dgm:pt>
    <dgm:pt modelId="{2B7592A6-F93C-4975-B860-870DC78BD47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GB" b="0" i="0"/>
            <a:t>Testen des Systems unter Realbedingungen mit Anfragen </a:t>
          </a:r>
          <a:r>
            <a:rPr lang="en-GB" b="0" i="0">
              <a:latin typeface="Century Gothic" panose="020B0502020202020204"/>
            </a:rPr>
            <a:t>an MariaDB-Datenbanksystem</a:t>
          </a:r>
          <a:endParaRPr lang="en-US"/>
        </a:p>
      </dgm:t>
    </dgm:pt>
    <dgm:pt modelId="{145C8B89-D1F8-49ED-918E-55C5A5C4650D}" type="parTrans" cxnId="{1E98C088-E8BD-46DC-93CB-0212204E83E1}">
      <dgm:prSet/>
      <dgm:spPr/>
      <dgm:t>
        <a:bodyPr/>
        <a:lstStyle/>
        <a:p>
          <a:endParaRPr lang="en-US"/>
        </a:p>
      </dgm:t>
    </dgm:pt>
    <dgm:pt modelId="{676B5978-7970-4D4B-8A0B-E319E10D8E5D}" type="sibTrans" cxnId="{1E98C088-E8BD-46DC-93CB-0212204E83E1}">
      <dgm:prSet/>
      <dgm:spPr/>
      <dgm:t>
        <a:bodyPr/>
        <a:lstStyle/>
        <a:p>
          <a:endParaRPr lang="en-US"/>
        </a:p>
      </dgm:t>
    </dgm:pt>
    <dgm:pt modelId="{F3B85188-D4BE-4032-85B7-65B07497660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 err="1"/>
            <a:t>Etwa</a:t>
          </a:r>
          <a:r>
            <a:rPr lang="en-GB" b="0" i="0"/>
            <a:t> </a:t>
          </a:r>
          <a:r>
            <a:rPr lang="en-GB" b="0" i="0" err="1"/>
            <a:t>bei</a:t>
          </a:r>
          <a:r>
            <a:rPr lang="en-GB" b="0" i="0"/>
            <a:t>: </a:t>
          </a:r>
          <a:r>
            <a:rPr lang="en-GB" b="0" i="0" err="1"/>
            <a:t>Validierung</a:t>
          </a:r>
          <a:r>
            <a:rPr lang="en-GB" b="0" i="0"/>
            <a:t> der </a:t>
          </a:r>
          <a:r>
            <a:rPr lang="en-GB" b="0" i="0" err="1"/>
            <a:t>Datenbankverfügbarkeit</a:t>
          </a:r>
          <a:endParaRPr lang="en-US" err="1"/>
        </a:p>
      </dgm:t>
    </dgm:pt>
    <dgm:pt modelId="{C72CE741-D604-4E9C-B465-2D6F8FE2C808}" type="parTrans" cxnId="{F023832F-E905-4202-A0CA-24E84DE2C5DA}">
      <dgm:prSet/>
      <dgm:spPr/>
      <dgm:t>
        <a:bodyPr/>
        <a:lstStyle/>
        <a:p>
          <a:endParaRPr lang="en-US"/>
        </a:p>
      </dgm:t>
    </dgm:pt>
    <dgm:pt modelId="{B0A49343-D89D-4128-99B8-553AAD8C4FA8}" type="sibTrans" cxnId="{F023832F-E905-4202-A0CA-24E84DE2C5DA}">
      <dgm:prSet/>
      <dgm:spPr/>
      <dgm:t>
        <a:bodyPr/>
        <a:lstStyle/>
        <a:p>
          <a:endParaRPr lang="en-US"/>
        </a:p>
      </dgm:t>
    </dgm:pt>
    <dgm:pt modelId="{6D1C555B-EA9D-4123-B228-EF38420CF41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Frontend – Tests </a:t>
          </a:r>
          <a:r>
            <a:rPr lang="en-GB" b="0" i="0" err="1"/>
            <a:t>werden</a:t>
          </a:r>
          <a:r>
            <a:rPr lang="en-GB" b="0" i="0"/>
            <a:t> </a:t>
          </a:r>
          <a:r>
            <a:rPr lang="en-GB" b="0" i="0" err="1"/>
            <a:t>derzeit</a:t>
          </a:r>
          <a:r>
            <a:rPr lang="en-GB" b="0" i="0"/>
            <a:t> </a:t>
          </a:r>
          <a:r>
            <a:rPr lang="en-GB" b="0" i="0" err="1"/>
            <a:t>manuell</a:t>
          </a:r>
          <a:r>
            <a:rPr lang="en-GB" b="0" i="0"/>
            <a:t> </a:t>
          </a:r>
          <a:r>
            <a:rPr lang="en-GB" b="0" i="0" err="1"/>
            <a:t>ausgeführt</a:t>
          </a:r>
          <a:endParaRPr lang="en-US" err="1"/>
        </a:p>
      </dgm:t>
    </dgm:pt>
    <dgm:pt modelId="{1CDBA3DA-5915-4EE9-9E62-C065321A2F67}" type="parTrans" cxnId="{C79B011B-96E9-4FEF-90B4-8611266F3C52}">
      <dgm:prSet/>
      <dgm:spPr/>
      <dgm:t>
        <a:bodyPr/>
        <a:lstStyle/>
        <a:p>
          <a:endParaRPr lang="en-US"/>
        </a:p>
      </dgm:t>
    </dgm:pt>
    <dgm:pt modelId="{CE6D51F9-CDC4-4ACF-9309-F25A543BDB5B}" type="sibTrans" cxnId="{C79B011B-96E9-4FEF-90B4-8611266F3C52}">
      <dgm:prSet/>
      <dgm:spPr/>
      <dgm:t>
        <a:bodyPr/>
        <a:lstStyle/>
        <a:p>
          <a:endParaRPr lang="en-US"/>
        </a:p>
      </dgm:t>
    </dgm:pt>
    <dgm:pt modelId="{47E48AA9-4C63-41ED-A0B1-987F642A22B8}" type="pres">
      <dgm:prSet presAssocID="{18428501-A48C-43AD-8F4A-660752718374}" presName="root" presStyleCnt="0">
        <dgm:presLayoutVars>
          <dgm:dir/>
          <dgm:resizeHandles val="exact"/>
        </dgm:presLayoutVars>
      </dgm:prSet>
      <dgm:spPr/>
    </dgm:pt>
    <dgm:pt modelId="{CEC0F255-434F-4655-81F7-59E0761A6DFE}" type="pres">
      <dgm:prSet presAssocID="{7C764B63-455B-4D4E-BD1E-962D35E21EAE}" presName="compNode" presStyleCnt="0"/>
      <dgm:spPr/>
    </dgm:pt>
    <dgm:pt modelId="{387B52C9-8A4C-4588-B335-BE8B1B4FA58D}" type="pres">
      <dgm:prSet presAssocID="{7C764B63-455B-4D4E-BD1E-962D35E21EAE}" presName="bgRect" presStyleLbl="bgShp" presStyleIdx="0" presStyleCnt="3"/>
      <dgm:spPr/>
    </dgm:pt>
    <dgm:pt modelId="{2276985D-84D6-418F-AA3A-9E75C9C093C7}" type="pres">
      <dgm:prSet presAssocID="{7C764B63-455B-4D4E-BD1E-962D35E21E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511B352D-FD0A-41E7-8E46-21061A320452}" type="pres">
      <dgm:prSet presAssocID="{7C764B63-455B-4D4E-BD1E-962D35E21EAE}" presName="spaceRect" presStyleCnt="0"/>
      <dgm:spPr/>
    </dgm:pt>
    <dgm:pt modelId="{D27CC831-63F2-45F8-905E-CD56780EED32}" type="pres">
      <dgm:prSet presAssocID="{7C764B63-455B-4D4E-BD1E-962D35E21EAE}" presName="parTx" presStyleLbl="revTx" presStyleIdx="0" presStyleCnt="5">
        <dgm:presLayoutVars>
          <dgm:chMax val="0"/>
          <dgm:chPref val="0"/>
        </dgm:presLayoutVars>
      </dgm:prSet>
      <dgm:spPr/>
    </dgm:pt>
    <dgm:pt modelId="{75F9565B-2FCA-45B1-B354-1BC9D7F118DF}" type="pres">
      <dgm:prSet presAssocID="{7C764B63-455B-4D4E-BD1E-962D35E21EAE}" presName="desTx" presStyleLbl="revTx" presStyleIdx="1" presStyleCnt="5">
        <dgm:presLayoutVars/>
      </dgm:prSet>
      <dgm:spPr/>
    </dgm:pt>
    <dgm:pt modelId="{1715E618-CAD8-4E31-B060-A03A98B6C603}" type="pres">
      <dgm:prSet presAssocID="{C66B3AB9-70B1-4367-9253-8475B059A5AE}" presName="sibTrans" presStyleCnt="0"/>
      <dgm:spPr/>
    </dgm:pt>
    <dgm:pt modelId="{210BEFDA-A359-4689-812C-05C66DB5E51C}" type="pres">
      <dgm:prSet presAssocID="{15288246-F0B6-4614-A9EA-F522AA961DD7}" presName="compNode" presStyleCnt="0"/>
      <dgm:spPr/>
    </dgm:pt>
    <dgm:pt modelId="{03FBE649-2981-49E1-9239-8713C2C160DF}" type="pres">
      <dgm:prSet presAssocID="{15288246-F0B6-4614-A9EA-F522AA961DD7}" presName="bgRect" presStyleLbl="bgShp" presStyleIdx="1" presStyleCnt="3"/>
      <dgm:spPr/>
    </dgm:pt>
    <dgm:pt modelId="{82D2F2E3-7719-433E-A403-409F526635DE}" type="pres">
      <dgm:prSet presAssocID="{15288246-F0B6-4614-A9EA-F522AA961DD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1CB1A9AA-156B-49DD-9606-EE5D81C039F6}" type="pres">
      <dgm:prSet presAssocID="{15288246-F0B6-4614-A9EA-F522AA961DD7}" presName="spaceRect" presStyleCnt="0"/>
      <dgm:spPr/>
    </dgm:pt>
    <dgm:pt modelId="{37D67AAF-2A4B-4AAA-84AF-D73528922EBD}" type="pres">
      <dgm:prSet presAssocID="{15288246-F0B6-4614-A9EA-F522AA961DD7}" presName="parTx" presStyleLbl="revTx" presStyleIdx="2" presStyleCnt="5">
        <dgm:presLayoutVars>
          <dgm:chMax val="0"/>
          <dgm:chPref val="0"/>
        </dgm:presLayoutVars>
      </dgm:prSet>
      <dgm:spPr/>
    </dgm:pt>
    <dgm:pt modelId="{237363F8-06DB-4870-ACE1-7B8B1E938B4C}" type="pres">
      <dgm:prSet presAssocID="{15288246-F0B6-4614-A9EA-F522AA961DD7}" presName="desTx" presStyleLbl="revTx" presStyleIdx="3" presStyleCnt="5">
        <dgm:presLayoutVars/>
      </dgm:prSet>
      <dgm:spPr/>
    </dgm:pt>
    <dgm:pt modelId="{F4FBDC32-F07D-488E-8858-058465E6E41F}" type="pres">
      <dgm:prSet presAssocID="{EBA36FFC-BAE0-4041-98CC-D7AD58BAE96C}" presName="sibTrans" presStyleCnt="0"/>
      <dgm:spPr/>
    </dgm:pt>
    <dgm:pt modelId="{1158092A-4044-4A88-947E-2650F71EC3A5}" type="pres">
      <dgm:prSet presAssocID="{6D1C555B-EA9D-4123-B228-EF38420CF41F}" presName="compNode" presStyleCnt="0"/>
      <dgm:spPr/>
    </dgm:pt>
    <dgm:pt modelId="{40FCCF18-DFC5-437A-87D6-CCA4A498ABB7}" type="pres">
      <dgm:prSet presAssocID="{6D1C555B-EA9D-4123-B228-EF38420CF41F}" presName="bgRect" presStyleLbl="bgShp" presStyleIdx="2" presStyleCnt="3"/>
      <dgm:spPr/>
    </dgm:pt>
    <dgm:pt modelId="{A34174A8-E518-4063-939F-1466DE70D143}" type="pres">
      <dgm:prSet presAssocID="{6D1C555B-EA9D-4123-B228-EF38420CF41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Zahnräder"/>
        </a:ext>
      </dgm:extLst>
    </dgm:pt>
    <dgm:pt modelId="{B438516F-E230-4952-9D44-B543630CBBEF}" type="pres">
      <dgm:prSet presAssocID="{6D1C555B-EA9D-4123-B228-EF38420CF41F}" presName="spaceRect" presStyleCnt="0"/>
      <dgm:spPr/>
    </dgm:pt>
    <dgm:pt modelId="{FFAA3F0A-14E9-46D1-8C41-5830A4454C6C}" type="pres">
      <dgm:prSet presAssocID="{6D1C555B-EA9D-4123-B228-EF38420CF41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8CEC106-B1BB-4660-A5B9-C18A2CFD5BCD}" type="presOf" srcId="{2B7592A6-F93C-4975-B860-870DC78BD478}" destId="{237363F8-06DB-4870-ACE1-7B8B1E938B4C}" srcOrd="0" destOrd="0" presId="urn:microsoft.com/office/officeart/2018/2/layout/IconVerticalSolidList"/>
    <dgm:cxn modelId="{4C366B18-CFBE-4508-88EC-85E47FE0451C}" type="presOf" srcId="{7C764B63-455B-4D4E-BD1E-962D35E21EAE}" destId="{D27CC831-63F2-45F8-905E-CD56780EED32}" srcOrd="0" destOrd="0" presId="urn:microsoft.com/office/officeart/2018/2/layout/IconVerticalSolidList"/>
    <dgm:cxn modelId="{C4C63819-6785-4D16-B3B7-E1C3FF488AC5}" srcId="{7C764B63-455B-4D4E-BD1E-962D35E21EAE}" destId="{CAE9D99E-86FF-4BC8-ADC6-DBDB90765610}" srcOrd="1" destOrd="0" parTransId="{2FCE79E5-7816-4A52-A01D-EE19BCCF553D}" sibTransId="{FBED918E-5267-4ECA-A16D-E1AAF4F636B7}"/>
    <dgm:cxn modelId="{C79B011B-96E9-4FEF-90B4-8611266F3C52}" srcId="{18428501-A48C-43AD-8F4A-660752718374}" destId="{6D1C555B-EA9D-4123-B228-EF38420CF41F}" srcOrd="2" destOrd="0" parTransId="{1CDBA3DA-5915-4EE9-9E62-C065321A2F67}" sibTransId="{CE6D51F9-CDC4-4ACF-9309-F25A543BDB5B}"/>
    <dgm:cxn modelId="{74D2742C-FECF-42C8-99BC-4921AD57ED77}" type="presOf" srcId="{F3B85188-D4BE-4032-85B7-65B074976609}" destId="{237363F8-06DB-4870-ACE1-7B8B1E938B4C}" srcOrd="0" destOrd="1" presId="urn:microsoft.com/office/officeart/2018/2/layout/IconVerticalSolidList"/>
    <dgm:cxn modelId="{F023832F-E905-4202-A0CA-24E84DE2C5DA}" srcId="{15288246-F0B6-4614-A9EA-F522AA961DD7}" destId="{F3B85188-D4BE-4032-85B7-65B074976609}" srcOrd="1" destOrd="0" parTransId="{C72CE741-D604-4E9C-B465-2D6F8FE2C808}" sibTransId="{B0A49343-D89D-4128-99B8-553AAD8C4FA8}"/>
    <dgm:cxn modelId="{193A6432-8A0F-4D5A-9126-AE452D1A008A}" type="presOf" srcId="{6D1C555B-EA9D-4123-B228-EF38420CF41F}" destId="{FFAA3F0A-14E9-46D1-8C41-5830A4454C6C}" srcOrd="0" destOrd="0" presId="urn:microsoft.com/office/officeart/2018/2/layout/IconVerticalSolidList"/>
    <dgm:cxn modelId="{74B86767-92FA-4D7B-9087-D74BBFF89878}" type="presOf" srcId="{CAE9D99E-86FF-4BC8-ADC6-DBDB90765610}" destId="{75F9565B-2FCA-45B1-B354-1BC9D7F118DF}" srcOrd="0" destOrd="1" presId="urn:microsoft.com/office/officeart/2018/2/layout/IconVerticalSolidList"/>
    <dgm:cxn modelId="{38949655-F6BE-43E4-8D2E-6AE2238D03C2}" srcId="{18428501-A48C-43AD-8F4A-660752718374}" destId="{15288246-F0B6-4614-A9EA-F522AA961DD7}" srcOrd="1" destOrd="0" parTransId="{7386F4CF-82B0-4652-B62E-20FFC4E3353E}" sibTransId="{EBA36FFC-BAE0-4041-98CC-D7AD58BAE96C}"/>
    <dgm:cxn modelId="{94027A7F-A1E5-41BB-B617-B2DBBE7A59ED}" srcId="{7C764B63-455B-4D4E-BD1E-962D35E21EAE}" destId="{DF91F822-8425-4CE7-AF5F-5FF6A4BDA696}" srcOrd="0" destOrd="0" parTransId="{601B4BB8-C028-4991-8F6F-34E820C224A4}" sibTransId="{9F67FF83-3420-45E0-9C35-B07575B4DCF4}"/>
    <dgm:cxn modelId="{1E98C088-E8BD-46DC-93CB-0212204E83E1}" srcId="{15288246-F0B6-4614-A9EA-F522AA961DD7}" destId="{2B7592A6-F93C-4975-B860-870DC78BD478}" srcOrd="0" destOrd="0" parTransId="{145C8B89-D1F8-49ED-918E-55C5A5C4650D}" sibTransId="{676B5978-7970-4D4B-8A0B-E319E10D8E5D}"/>
    <dgm:cxn modelId="{7C69FE92-8BE1-4805-AD4D-EF2209EFD88A}" type="presOf" srcId="{DF91F822-8425-4CE7-AF5F-5FF6A4BDA696}" destId="{75F9565B-2FCA-45B1-B354-1BC9D7F118DF}" srcOrd="0" destOrd="0" presId="urn:microsoft.com/office/officeart/2018/2/layout/IconVerticalSolidList"/>
    <dgm:cxn modelId="{967338A0-2A3A-4C42-9711-259BE714B856}" srcId="{18428501-A48C-43AD-8F4A-660752718374}" destId="{7C764B63-455B-4D4E-BD1E-962D35E21EAE}" srcOrd="0" destOrd="0" parTransId="{9680A915-439B-471E-AC12-8BBBB69CB26A}" sibTransId="{C66B3AB9-70B1-4367-9253-8475B059A5AE}"/>
    <dgm:cxn modelId="{C46C2DCA-1D4B-45E5-A893-A55F98389246}" type="presOf" srcId="{18428501-A48C-43AD-8F4A-660752718374}" destId="{47E48AA9-4C63-41ED-A0B1-987F642A22B8}" srcOrd="0" destOrd="0" presId="urn:microsoft.com/office/officeart/2018/2/layout/IconVerticalSolidList"/>
    <dgm:cxn modelId="{6E6280FC-F76C-4F44-8C90-CCBFCA876ECE}" type="presOf" srcId="{15288246-F0B6-4614-A9EA-F522AA961DD7}" destId="{37D67AAF-2A4B-4AAA-84AF-D73528922EBD}" srcOrd="0" destOrd="0" presId="urn:microsoft.com/office/officeart/2018/2/layout/IconVerticalSolidList"/>
    <dgm:cxn modelId="{AD412F83-E4F2-4511-B35B-33D57C41B0FA}" type="presParOf" srcId="{47E48AA9-4C63-41ED-A0B1-987F642A22B8}" destId="{CEC0F255-434F-4655-81F7-59E0761A6DFE}" srcOrd="0" destOrd="0" presId="urn:microsoft.com/office/officeart/2018/2/layout/IconVerticalSolidList"/>
    <dgm:cxn modelId="{9D5AFED0-6BA9-4683-B7A0-0A1731C9CFAE}" type="presParOf" srcId="{CEC0F255-434F-4655-81F7-59E0761A6DFE}" destId="{387B52C9-8A4C-4588-B335-BE8B1B4FA58D}" srcOrd="0" destOrd="0" presId="urn:microsoft.com/office/officeart/2018/2/layout/IconVerticalSolidList"/>
    <dgm:cxn modelId="{B3314A0C-86F9-4074-82F1-C9A4D8F9D5EA}" type="presParOf" srcId="{CEC0F255-434F-4655-81F7-59E0761A6DFE}" destId="{2276985D-84D6-418F-AA3A-9E75C9C093C7}" srcOrd="1" destOrd="0" presId="urn:microsoft.com/office/officeart/2018/2/layout/IconVerticalSolidList"/>
    <dgm:cxn modelId="{2ABC06A5-BBDB-467C-84EC-D19982654613}" type="presParOf" srcId="{CEC0F255-434F-4655-81F7-59E0761A6DFE}" destId="{511B352D-FD0A-41E7-8E46-21061A320452}" srcOrd="2" destOrd="0" presId="urn:microsoft.com/office/officeart/2018/2/layout/IconVerticalSolidList"/>
    <dgm:cxn modelId="{3FD0709D-36E4-4CE8-8AE1-B50B46AD90CC}" type="presParOf" srcId="{CEC0F255-434F-4655-81F7-59E0761A6DFE}" destId="{D27CC831-63F2-45F8-905E-CD56780EED32}" srcOrd="3" destOrd="0" presId="urn:microsoft.com/office/officeart/2018/2/layout/IconVerticalSolidList"/>
    <dgm:cxn modelId="{8861C4A4-6AFC-418D-857E-F5AEC47ACBA9}" type="presParOf" srcId="{CEC0F255-434F-4655-81F7-59E0761A6DFE}" destId="{75F9565B-2FCA-45B1-B354-1BC9D7F118DF}" srcOrd="4" destOrd="0" presId="urn:microsoft.com/office/officeart/2018/2/layout/IconVerticalSolidList"/>
    <dgm:cxn modelId="{8160B46F-4D52-4921-B53B-D0F2A1FE1E5C}" type="presParOf" srcId="{47E48AA9-4C63-41ED-A0B1-987F642A22B8}" destId="{1715E618-CAD8-4E31-B060-A03A98B6C603}" srcOrd="1" destOrd="0" presId="urn:microsoft.com/office/officeart/2018/2/layout/IconVerticalSolidList"/>
    <dgm:cxn modelId="{0058CE26-EFDD-4848-8AA5-13CD45283B88}" type="presParOf" srcId="{47E48AA9-4C63-41ED-A0B1-987F642A22B8}" destId="{210BEFDA-A359-4689-812C-05C66DB5E51C}" srcOrd="2" destOrd="0" presId="urn:microsoft.com/office/officeart/2018/2/layout/IconVerticalSolidList"/>
    <dgm:cxn modelId="{4FB1047A-15DB-4082-942E-44D5DCCE9ED9}" type="presParOf" srcId="{210BEFDA-A359-4689-812C-05C66DB5E51C}" destId="{03FBE649-2981-49E1-9239-8713C2C160DF}" srcOrd="0" destOrd="0" presId="urn:microsoft.com/office/officeart/2018/2/layout/IconVerticalSolidList"/>
    <dgm:cxn modelId="{D37A59C8-57FD-48BD-A5F1-1B74EE39482D}" type="presParOf" srcId="{210BEFDA-A359-4689-812C-05C66DB5E51C}" destId="{82D2F2E3-7719-433E-A403-409F526635DE}" srcOrd="1" destOrd="0" presId="urn:microsoft.com/office/officeart/2018/2/layout/IconVerticalSolidList"/>
    <dgm:cxn modelId="{70CC018E-B63E-45E3-8AC1-2C7FF39BBE64}" type="presParOf" srcId="{210BEFDA-A359-4689-812C-05C66DB5E51C}" destId="{1CB1A9AA-156B-49DD-9606-EE5D81C039F6}" srcOrd="2" destOrd="0" presId="urn:microsoft.com/office/officeart/2018/2/layout/IconVerticalSolidList"/>
    <dgm:cxn modelId="{E641201B-B3D8-48E8-B0D5-99989DAAA572}" type="presParOf" srcId="{210BEFDA-A359-4689-812C-05C66DB5E51C}" destId="{37D67AAF-2A4B-4AAA-84AF-D73528922EBD}" srcOrd="3" destOrd="0" presId="urn:microsoft.com/office/officeart/2018/2/layout/IconVerticalSolidList"/>
    <dgm:cxn modelId="{FF6387C7-96E6-4605-BEC2-02EE622CE372}" type="presParOf" srcId="{210BEFDA-A359-4689-812C-05C66DB5E51C}" destId="{237363F8-06DB-4870-ACE1-7B8B1E938B4C}" srcOrd="4" destOrd="0" presId="urn:microsoft.com/office/officeart/2018/2/layout/IconVerticalSolidList"/>
    <dgm:cxn modelId="{AE3A239D-398A-4763-BA8E-463E0F2775C5}" type="presParOf" srcId="{47E48AA9-4C63-41ED-A0B1-987F642A22B8}" destId="{F4FBDC32-F07D-488E-8858-058465E6E41F}" srcOrd="3" destOrd="0" presId="urn:microsoft.com/office/officeart/2018/2/layout/IconVerticalSolidList"/>
    <dgm:cxn modelId="{52816114-6482-46D1-8119-67D78326CB76}" type="presParOf" srcId="{47E48AA9-4C63-41ED-A0B1-987F642A22B8}" destId="{1158092A-4044-4A88-947E-2650F71EC3A5}" srcOrd="4" destOrd="0" presId="urn:microsoft.com/office/officeart/2018/2/layout/IconVerticalSolidList"/>
    <dgm:cxn modelId="{68D7AA89-4A51-4813-8AAE-31A3CD85B639}" type="presParOf" srcId="{1158092A-4044-4A88-947E-2650F71EC3A5}" destId="{40FCCF18-DFC5-437A-87D6-CCA4A498ABB7}" srcOrd="0" destOrd="0" presId="urn:microsoft.com/office/officeart/2018/2/layout/IconVerticalSolidList"/>
    <dgm:cxn modelId="{AB2F5D3B-EDD9-4E0F-9CBE-C8C5B26D2840}" type="presParOf" srcId="{1158092A-4044-4A88-947E-2650F71EC3A5}" destId="{A34174A8-E518-4063-939F-1466DE70D143}" srcOrd="1" destOrd="0" presId="urn:microsoft.com/office/officeart/2018/2/layout/IconVerticalSolidList"/>
    <dgm:cxn modelId="{EE99A874-92E6-4437-B9FD-4466150AF6D7}" type="presParOf" srcId="{1158092A-4044-4A88-947E-2650F71EC3A5}" destId="{B438516F-E230-4952-9D44-B543630CBBEF}" srcOrd="2" destOrd="0" presId="urn:microsoft.com/office/officeart/2018/2/layout/IconVerticalSolidList"/>
    <dgm:cxn modelId="{26FF1C16-E25E-497D-9B29-39BF3A311C8F}" type="presParOf" srcId="{1158092A-4044-4A88-947E-2650F71EC3A5}" destId="{FFAA3F0A-14E9-46D1-8C41-5830A4454C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FC5391-4F68-4985-B4F0-0577D74AD56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AD1AB12-F74E-40DD-B70E-ABA7C6E55D85}">
      <dgm:prSet/>
      <dgm:spPr/>
      <dgm:t>
        <a:bodyPr/>
        <a:lstStyle/>
        <a:p>
          <a:r>
            <a:rPr lang="de-DE" b="0" i="0"/>
            <a:t>Backend starten</a:t>
          </a:r>
          <a:endParaRPr lang="en-US"/>
        </a:p>
      </dgm:t>
    </dgm:pt>
    <dgm:pt modelId="{B964E2E2-ADE1-4E77-A080-F065C3837081}" type="parTrans" cxnId="{7CF084F6-97B5-42C8-B488-91DA936F50D4}">
      <dgm:prSet/>
      <dgm:spPr/>
      <dgm:t>
        <a:bodyPr/>
        <a:lstStyle/>
        <a:p>
          <a:endParaRPr lang="en-US"/>
        </a:p>
      </dgm:t>
    </dgm:pt>
    <dgm:pt modelId="{06F0C9A0-07E9-427D-A728-7791A1A087F6}" type="sibTrans" cxnId="{7CF084F6-97B5-42C8-B488-91DA936F50D4}">
      <dgm:prSet/>
      <dgm:spPr/>
      <dgm:t>
        <a:bodyPr/>
        <a:lstStyle/>
        <a:p>
          <a:endParaRPr lang="en-US"/>
        </a:p>
      </dgm:t>
    </dgm:pt>
    <dgm:pt modelId="{7902DAF2-7059-4A04-AD3B-B182D3FFAD40}">
      <dgm:prSet/>
      <dgm:spPr/>
      <dgm:t>
        <a:bodyPr/>
        <a:lstStyle/>
        <a:p>
          <a:r>
            <a:rPr lang="de-DE" b="0" i="0"/>
            <a:t>Frontend starten</a:t>
          </a:r>
          <a:endParaRPr lang="en-US"/>
        </a:p>
      </dgm:t>
    </dgm:pt>
    <dgm:pt modelId="{45817A1A-AE4C-4F0E-A087-51DD9BE2A432}" type="parTrans" cxnId="{5D0A8961-1298-4F58-AEB6-997EDD527402}">
      <dgm:prSet/>
      <dgm:spPr/>
      <dgm:t>
        <a:bodyPr/>
        <a:lstStyle/>
        <a:p>
          <a:endParaRPr lang="en-US"/>
        </a:p>
      </dgm:t>
    </dgm:pt>
    <dgm:pt modelId="{67375B68-A734-44D3-AC06-FC852C2D3B85}" type="sibTrans" cxnId="{5D0A8961-1298-4F58-AEB6-997EDD527402}">
      <dgm:prSet/>
      <dgm:spPr/>
      <dgm:t>
        <a:bodyPr/>
        <a:lstStyle/>
        <a:p>
          <a:endParaRPr lang="en-US"/>
        </a:p>
      </dgm:t>
    </dgm:pt>
    <dgm:pt modelId="{1F9AFF71-BBDA-45BD-A956-694E4E61155C}">
      <dgm:prSet/>
      <dgm:spPr/>
      <dgm:t>
        <a:bodyPr/>
        <a:lstStyle/>
        <a:p>
          <a:r>
            <a:rPr lang="de-DE" b="0" i="0"/>
            <a:t>Lets Go </a:t>
          </a:r>
          <a:r>
            <a:rPr lang="de-DE" b="0" i="0">
              <a:sym typeface="Wingdings" panose="05000000000000000000" pitchFamily="2" charset="2"/>
            </a:rPr>
            <a:t></a:t>
          </a:r>
          <a:r>
            <a:rPr lang="de-DE" b="0" i="0"/>
            <a:t> </a:t>
          </a:r>
          <a:endParaRPr lang="en-US"/>
        </a:p>
      </dgm:t>
    </dgm:pt>
    <dgm:pt modelId="{D15C9F95-5201-4A43-9E88-4138D7819C49}" type="parTrans" cxnId="{5D3940B5-FB2D-42E4-9379-D08CDA07322A}">
      <dgm:prSet/>
      <dgm:spPr/>
      <dgm:t>
        <a:bodyPr/>
        <a:lstStyle/>
        <a:p>
          <a:endParaRPr lang="en-US"/>
        </a:p>
      </dgm:t>
    </dgm:pt>
    <dgm:pt modelId="{E4C385E2-F810-46DC-A75B-0692B1B747FA}" type="sibTrans" cxnId="{5D3940B5-FB2D-42E4-9379-D08CDA07322A}">
      <dgm:prSet/>
      <dgm:spPr/>
      <dgm:t>
        <a:bodyPr/>
        <a:lstStyle/>
        <a:p>
          <a:endParaRPr lang="en-US"/>
        </a:p>
      </dgm:t>
    </dgm:pt>
    <dgm:pt modelId="{68D4EC27-8569-4F33-BA5E-113E9409025A}" type="pres">
      <dgm:prSet presAssocID="{05FC5391-4F68-4985-B4F0-0577D74AD561}" presName="linear" presStyleCnt="0">
        <dgm:presLayoutVars>
          <dgm:animLvl val="lvl"/>
          <dgm:resizeHandles val="exact"/>
        </dgm:presLayoutVars>
      </dgm:prSet>
      <dgm:spPr/>
    </dgm:pt>
    <dgm:pt modelId="{0FDD353E-FC5B-4AA8-B00F-9A2BBF38EE41}" type="pres">
      <dgm:prSet presAssocID="{EAD1AB12-F74E-40DD-B70E-ABA7C6E55D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C42C47-1520-4A45-9D77-D3ECD91E890C}" type="pres">
      <dgm:prSet presAssocID="{06F0C9A0-07E9-427D-A728-7791A1A087F6}" presName="spacer" presStyleCnt="0"/>
      <dgm:spPr/>
    </dgm:pt>
    <dgm:pt modelId="{413DBCF4-B2D1-4A65-A299-428A1767A1E6}" type="pres">
      <dgm:prSet presAssocID="{7902DAF2-7059-4A04-AD3B-B182D3FFAD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DBA9CA0-8DEC-4833-A782-039E3BE2206D}" type="pres">
      <dgm:prSet presAssocID="{67375B68-A734-44D3-AC06-FC852C2D3B85}" presName="spacer" presStyleCnt="0"/>
      <dgm:spPr/>
    </dgm:pt>
    <dgm:pt modelId="{95B8BC9F-EE4E-44E7-8051-4893907DAD2B}" type="pres">
      <dgm:prSet presAssocID="{1F9AFF71-BBDA-45BD-A956-694E4E61155C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D0A8961-1298-4F58-AEB6-997EDD527402}" srcId="{05FC5391-4F68-4985-B4F0-0577D74AD561}" destId="{7902DAF2-7059-4A04-AD3B-B182D3FFAD40}" srcOrd="1" destOrd="0" parTransId="{45817A1A-AE4C-4F0E-A087-51DD9BE2A432}" sibTransId="{67375B68-A734-44D3-AC06-FC852C2D3B85}"/>
    <dgm:cxn modelId="{055BC961-FC0F-4F6E-8B48-D2C25446D73D}" type="presOf" srcId="{7902DAF2-7059-4A04-AD3B-B182D3FFAD40}" destId="{413DBCF4-B2D1-4A65-A299-428A1767A1E6}" srcOrd="0" destOrd="0" presId="urn:microsoft.com/office/officeart/2005/8/layout/vList2"/>
    <dgm:cxn modelId="{AFB486B2-2EB5-4B8A-BD35-000C0203F0BA}" type="presOf" srcId="{05FC5391-4F68-4985-B4F0-0577D74AD561}" destId="{68D4EC27-8569-4F33-BA5E-113E9409025A}" srcOrd="0" destOrd="0" presId="urn:microsoft.com/office/officeart/2005/8/layout/vList2"/>
    <dgm:cxn modelId="{5D3940B5-FB2D-42E4-9379-D08CDA07322A}" srcId="{05FC5391-4F68-4985-B4F0-0577D74AD561}" destId="{1F9AFF71-BBDA-45BD-A956-694E4E61155C}" srcOrd="2" destOrd="0" parTransId="{D15C9F95-5201-4A43-9E88-4138D7819C49}" sibTransId="{E4C385E2-F810-46DC-A75B-0692B1B747FA}"/>
    <dgm:cxn modelId="{8EF800DF-342A-4922-94E5-180BCF365F1D}" type="presOf" srcId="{EAD1AB12-F74E-40DD-B70E-ABA7C6E55D85}" destId="{0FDD353E-FC5B-4AA8-B00F-9A2BBF38EE41}" srcOrd="0" destOrd="0" presId="urn:microsoft.com/office/officeart/2005/8/layout/vList2"/>
    <dgm:cxn modelId="{7CF084F6-97B5-42C8-B488-91DA936F50D4}" srcId="{05FC5391-4F68-4985-B4F0-0577D74AD561}" destId="{EAD1AB12-F74E-40DD-B70E-ABA7C6E55D85}" srcOrd="0" destOrd="0" parTransId="{B964E2E2-ADE1-4E77-A080-F065C3837081}" sibTransId="{06F0C9A0-07E9-427D-A728-7791A1A087F6}"/>
    <dgm:cxn modelId="{71366EF7-7AA0-4960-BA6E-D2F0C88DF6AC}" type="presOf" srcId="{1F9AFF71-BBDA-45BD-A956-694E4E61155C}" destId="{95B8BC9F-EE4E-44E7-8051-4893907DAD2B}" srcOrd="0" destOrd="0" presId="urn:microsoft.com/office/officeart/2005/8/layout/vList2"/>
    <dgm:cxn modelId="{96CD94E9-B24F-4987-9A00-596FD3E0D4ED}" type="presParOf" srcId="{68D4EC27-8569-4F33-BA5E-113E9409025A}" destId="{0FDD353E-FC5B-4AA8-B00F-9A2BBF38EE41}" srcOrd="0" destOrd="0" presId="urn:microsoft.com/office/officeart/2005/8/layout/vList2"/>
    <dgm:cxn modelId="{7FA22ED5-9CEB-4041-8841-C32CDAD90ADF}" type="presParOf" srcId="{68D4EC27-8569-4F33-BA5E-113E9409025A}" destId="{D8C42C47-1520-4A45-9D77-D3ECD91E890C}" srcOrd="1" destOrd="0" presId="urn:microsoft.com/office/officeart/2005/8/layout/vList2"/>
    <dgm:cxn modelId="{E2A43131-80B5-42E5-8BD2-490F360DEB7E}" type="presParOf" srcId="{68D4EC27-8569-4F33-BA5E-113E9409025A}" destId="{413DBCF4-B2D1-4A65-A299-428A1767A1E6}" srcOrd="2" destOrd="0" presId="urn:microsoft.com/office/officeart/2005/8/layout/vList2"/>
    <dgm:cxn modelId="{2DBCEBB7-7873-485B-869F-A8392D9F85C3}" type="presParOf" srcId="{68D4EC27-8569-4F33-BA5E-113E9409025A}" destId="{CDBA9CA0-8DEC-4833-A782-039E3BE2206D}" srcOrd="3" destOrd="0" presId="urn:microsoft.com/office/officeart/2005/8/layout/vList2"/>
    <dgm:cxn modelId="{5E8C32FD-040A-440D-B025-89B5ECD45F78}" type="presParOf" srcId="{68D4EC27-8569-4F33-BA5E-113E9409025A}" destId="{95B8BC9F-EE4E-44E7-8051-4893907DAD2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4D29EDF-0DF7-4C70-A3E4-71E04BAD14D4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AF53FA-9BE0-4E99-B321-872118FD828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/>
            <a:t>Teamarbeit &amp; Kommunikation</a:t>
          </a:r>
          <a:endParaRPr lang="en-US"/>
        </a:p>
      </dgm:t>
    </dgm:pt>
    <dgm:pt modelId="{914E8BBC-4A60-45EB-B1D9-0E8286744567}" type="parTrans" cxnId="{B72E1FD1-FBCE-48EC-80D3-512074E00F47}">
      <dgm:prSet/>
      <dgm:spPr/>
      <dgm:t>
        <a:bodyPr/>
        <a:lstStyle/>
        <a:p>
          <a:endParaRPr lang="en-US"/>
        </a:p>
      </dgm:t>
    </dgm:pt>
    <dgm:pt modelId="{06A811F9-E28D-4662-BE3E-4A816572DA5D}" type="sibTrans" cxnId="{B72E1FD1-FBCE-48EC-80D3-512074E00F47}">
      <dgm:prSet/>
      <dgm:spPr/>
      <dgm:t>
        <a:bodyPr/>
        <a:lstStyle/>
        <a:p>
          <a:endParaRPr lang="en-US"/>
        </a:p>
      </dgm:t>
    </dgm:pt>
    <dgm:pt modelId="{9303FEF7-3FB5-411C-8EFA-91CA53E971C4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Offene, produktive Zusammenarbeit im Team</a:t>
          </a:r>
          <a:endParaRPr lang="en-US"/>
        </a:p>
      </dgm:t>
    </dgm:pt>
    <dgm:pt modelId="{14F5FAED-E0C9-4B19-8640-FBAB809BAC36}" type="parTrans" cxnId="{1CB2D8C1-29FF-4D6B-97AC-6C4BB2347910}">
      <dgm:prSet/>
      <dgm:spPr/>
      <dgm:t>
        <a:bodyPr/>
        <a:lstStyle/>
        <a:p>
          <a:endParaRPr lang="en-US"/>
        </a:p>
      </dgm:t>
    </dgm:pt>
    <dgm:pt modelId="{0535F976-77D4-428F-808F-37DD16D36A1E}" type="sibTrans" cxnId="{1CB2D8C1-29FF-4D6B-97AC-6C4BB2347910}">
      <dgm:prSet/>
      <dgm:spPr/>
      <dgm:t>
        <a:bodyPr/>
        <a:lstStyle/>
        <a:p>
          <a:endParaRPr lang="en-US"/>
        </a:p>
      </dgm:t>
    </dgm:pt>
    <dgm:pt modelId="{AC88E642-CB91-4A10-9593-7494EE3DCB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Konstruktives Feedback, faire Aufgabenverteilung</a:t>
          </a:r>
          <a:endParaRPr lang="en-US"/>
        </a:p>
      </dgm:t>
    </dgm:pt>
    <dgm:pt modelId="{79E8C5C7-6C32-43ED-A6FF-2D8E26C6365C}" type="parTrans" cxnId="{AFC78369-3565-4634-A342-7855FA2957F9}">
      <dgm:prSet/>
      <dgm:spPr/>
      <dgm:t>
        <a:bodyPr/>
        <a:lstStyle/>
        <a:p>
          <a:endParaRPr lang="en-US"/>
        </a:p>
      </dgm:t>
    </dgm:pt>
    <dgm:pt modelId="{AC169710-77FF-470A-94EA-60EC8E0F910B}" type="sibTrans" cxnId="{AFC78369-3565-4634-A342-7855FA2957F9}">
      <dgm:prSet/>
      <dgm:spPr/>
      <dgm:t>
        <a:bodyPr/>
        <a:lstStyle/>
        <a:p>
          <a:endParaRPr lang="en-US"/>
        </a:p>
      </dgm:t>
    </dgm:pt>
    <dgm:pt modelId="{63616080-04EB-4972-96F2-6A1F56F1A0FD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Verbesserungspotenzial bei Kommunikation &amp; Absprachen</a:t>
          </a:r>
          <a:endParaRPr lang="en-US"/>
        </a:p>
      </dgm:t>
    </dgm:pt>
    <dgm:pt modelId="{8A85A7CB-7762-4466-B2A7-8D0CEC573672}" type="parTrans" cxnId="{7A08D69B-636A-4BA4-9E4D-44F85101626A}">
      <dgm:prSet/>
      <dgm:spPr/>
      <dgm:t>
        <a:bodyPr/>
        <a:lstStyle/>
        <a:p>
          <a:endParaRPr lang="en-US"/>
        </a:p>
      </dgm:t>
    </dgm:pt>
    <dgm:pt modelId="{BC436B33-E7F5-491B-AF61-A9774F24B3CB}" type="sibTrans" cxnId="{7A08D69B-636A-4BA4-9E4D-44F85101626A}">
      <dgm:prSet/>
      <dgm:spPr/>
      <dgm:t>
        <a:bodyPr/>
        <a:lstStyle/>
        <a:p>
          <a:endParaRPr lang="en-US"/>
        </a:p>
      </dgm:t>
    </dgm:pt>
    <dgm:pt modelId="{56917C9C-B4F2-4D3F-BE43-C83831123A3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Gemeinsame Verantwortung für Fortschritt &amp; Qualität</a:t>
          </a:r>
          <a:endParaRPr lang="en-US"/>
        </a:p>
      </dgm:t>
    </dgm:pt>
    <dgm:pt modelId="{ECAA028F-1528-4BBC-9822-E337B90704DA}" type="parTrans" cxnId="{D4E1A202-8488-4E2F-8440-3C836E501D7D}">
      <dgm:prSet/>
      <dgm:spPr/>
      <dgm:t>
        <a:bodyPr/>
        <a:lstStyle/>
        <a:p>
          <a:endParaRPr lang="en-US"/>
        </a:p>
      </dgm:t>
    </dgm:pt>
    <dgm:pt modelId="{5F8034FC-A1BF-4F77-A07A-C66EF45DBD85}" type="sibTrans" cxnId="{D4E1A202-8488-4E2F-8440-3C836E501D7D}">
      <dgm:prSet/>
      <dgm:spPr/>
      <dgm:t>
        <a:bodyPr/>
        <a:lstStyle/>
        <a:p>
          <a:endParaRPr lang="en-US"/>
        </a:p>
      </dgm:t>
    </dgm:pt>
    <dgm:pt modelId="{13CE013E-FC8C-49C0-A563-011C228E6D5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/>
            <a:t>Projektmanagement</a:t>
          </a:r>
          <a:endParaRPr lang="en-US"/>
        </a:p>
      </dgm:t>
    </dgm:pt>
    <dgm:pt modelId="{7B5A8518-4EC9-4CDA-994C-099C4592201D}" type="parTrans" cxnId="{D7E24227-BBAE-4D99-89E1-CAB573A961E6}">
      <dgm:prSet/>
      <dgm:spPr/>
      <dgm:t>
        <a:bodyPr/>
        <a:lstStyle/>
        <a:p>
          <a:endParaRPr lang="en-US"/>
        </a:p>
      </dgm:t>
    </dgm:pt>
    <dgm:pt modelId="{2102F9A1-203A-4522-8D22-427484F10D92}" type="sibTrans" cxnId="{D7E24227-BBAE-4D99-89E1-CAB573A961E6}">
      <dgm:prSet/>
      <dgm:spPr/>
      <dgm:t>
        <a:bodyPr/>
        <a:lstStyle/>
        <a:p>
          <a:endParaRPr lang="en-US"/>
        </a:p>
      </dgm:t>
    </dgm:pt>
    <dgm:pt modelId="{DC42DD01-6DC3-4DF7-B1BF-16669DF113E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Scrum mit Retrospektiven &amp; klarer Rollenverteilung</a:t>
          </a:r>
          <a:endParaRPr lang="en-US"/>
        </a:p>
      </dgm:t>
    </dgm:pt>
    <dgm:pt modelId="{3405844A-BD86-40C5-B2B8-56CD23B95A85}" type="parTrans" cxnId="{0CCAF0B1-3512-4EBC-9A18-BBBDB3D2BD49}">
      <dgm:prSet/>
      <dgm:spPr/>
      <dgm:t>
        <a:bodyPr/>
        <a:lstStyle/>
        <a:p>
          <a:endParaRPr lang="en-US"/>
        </a:p>
      </dgm:t>
    </dgm:pt>
    <dgm:pt modelId="{03FFAC5F-9DB6-40A2-8B65-EE7B489BB832}" type="sibTrans" cxnId="{0CCAF0B1-3512-4EBC-9A18-BBBDB3D2BD49}">
      <dgm:prSet/>
      <dgm:spPr/>
      <dgm:t>
        <a:bodyPr/>
        <a:lstStyle/>
        <a:p>
          <a:endParaRPr lang="en-US"/>
        </a:p>
      </dgm:t>
    </dgm:pt>
    <dgm:pt modelId="{E4D48A44-009C-4E72-8D71-D59A375A4C9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Aufgabenplanung &amp; Sprints strukturiert umgesetzt</a:t>
          </a:r>
          <a:endParaRPr lang="en-US"/>
        </a:p>
      </dgm:t>
    </dgm:pt>
    <dgm:pt modelId="{2E203DF8-0383-4333-9753-4E1E8F0CF65D}" type="parTrans" cxnId="{DECD3271-8695-4858-94A6-B8122670E438}">
      <dgm:prSet/>
      <dgm:spPr/>
      <dgm:t>
        <a:bodyPr/>
        <a:lstStyle/>
        <a:p>
          <a:endParaRPr lang="en-US"/>
        </a:p>
      </dgm:t>
    </dgm:pt>
    <dgm:pt modelId="{8FB8DC13-431B-413E-BECA-FEC2EC5E39FF}" type="sibTrans" cxnId="{DECD3271-8695-4858-94A6-B8122670E438}">
      <dgm:prSet/>
      <dgm:spPr/>
      <dgm:t>
        <a:bodyPr/>
        <a:lstStyle/>
        <a:p>
          <a:endParaRPr lang="en-US"/>
        </a:p>
      </dgm:t>
    </dgm:pt>
    <dgm:pt modelId="{9B4DD90B-72C0-42F7-8F94-261E3BACF0D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Zeitmanagement lernen: Uni &amp; Projekt besser koordinieren</a:t>
          </a:r>
          <a:endParaRPr lang="en-US"/>
        </a:p>
      </dgm:t>
    </dgm:pt>
    <dgm:pt modelId="{5B7AF387-9AB5-4F3A-8779-18CC40A57BED}" type="parTrans" cxnId="{E8F1F749-D7C0-4597-9BE8-D83769B2F09D}">
      <dgm:prSet/>
      <dgm:spPr/>
      <dgm:t>
        <a:bodyPr/>
        <a:lstStyle/>
        <a:p>
          <a:endParaRPr lang="en-US"/>
        </a:p>
      </dgm:t>
    </dgm:pt>
    <dgm:pt modelId="{F4280B2A-13C2-4891-9EBD-0BD10BAB47B1}" type="sibTrans" cxnId="{E8F1F749-D7C0-4597-9BE8-D83769B2F09D}">
      <dgm:prSet/>
      <dgm:spPr/>
      <dgm:t>
        <a:bodyPr/>
        <a:lstStyle/>
        <a:p>
          <a:endParaRPr lang="en-US"/>
        </a:p>
      </dgm:t>
    </dgm:pt>
    <dgm:pt modelId="{B3842F79-8105-4923-B7B7-AEE597682CB8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Präsentationen und Dokus frühzeitig vorbereiten</a:t>
          </a:r>
          <a:endParaRPr lang="en-US"/>
        </a:p>
      </dgm:t>
    </dgm:pt>
    <dgm:pt modelId="{5EA80443-4434-497F-9CD7-49FCB2D05A67}" type="parTrans" cxnId="{9D164CC9-05B2-4FBD-8D71-13BFD92647B7}">
      <dgm:prSet/>
      <dgm:spPr/>
      <dgm:t>
        <a:bodyPr/>
        <a:lstStyle/>
        <a:p>
          <a:endParaRPr lang="en-US"/>
        </a:p>
      </dgm:t>
    </dgm:pt>
    <dgm:pt modelId="{92732478-8AFF-4D4A-948A-16AD73CFEEEB}" type="sibTrans" cxnId="{9D164CC9-05B2-4FBD-8D71-13BFD92647B7}">
      <dgm:prSet/>
      <dgm:spPr/>
      <dgm:t>
        <a:bodyPr/>
        <a:lstStyle/>
        <a:p>
          <a:endParaRPr lang="en-US"/>
        </a:p>
      </dgm:t>
    </dgm:pt>
    <dgm:pt modelId="{58D29E92-4324-4C0D-84D9-EE7D510CD8A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GB" b="0" i="0"/>
            <a:t>Technische Learnings</a:t>
          </a:r>
          <a:endParaRPr lang="en-US"/>
        </a:p>
      </dgm:t>
    </dgm:pt>
    <dgm:pt modelId="{383DE1DB-9573-4E6D-82CB-F1FA59345828}" type="parTrans" cxnId="{F6AE7F51-EE46-4A1F-A094-483D48AA385B}">
      <dgm:prSet/>
      <dgm:spPr/>
      <dgm:t>
        <a:bodyPr/>
        <a:lstStyle/>
        <a:p>
          <a:endParaRPr lang="en-US"/>
        </a:p>
      </dgm:t>
    </dgm:pt>
    <dgm:pt modelId="{421A5D2D-4690-42C2-8248-DFBBA9AFD289}" type="sibTrans" cxnId="{F6AE7F51-EE46-4A1F-A094-483D48AA385B}">
      <dgm:prSet/>
      <dgm:spPr/>
      <dgm:t>
        <a:bodyPr/>
        <a:lstStyle/>
        <a:p>
          <a:endParaRPr lang="en-US"/>
        </a:p>
      </dgm:t>
    </dgm:pt>
    <dgm:pt modelId="{930AFA62-A9DE-4BA5-A68C-F0731F64E432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Umgang mit C#, ASP.NET, SQL, GitHub, HTML/CSS/JS</a:t>
          </a:r>
          <a:endParaRPr lang="en-US"/>
        </a:p>
      </dgm:t>
    </dgm:pt>
    <dgm:pt modelId="{15BA4285-7FA5-4A35-A4DB-E47C912CE971}" type="parTrans" cxnId="{CE4BDD8D-8E3D-4116-AB4F-1C48E0982060}">
      <dgm:prSet/>
      <dgm:spPr/>
      <dgm:t>
        <a:bodyPr/>
        <a:lstStyle/>
        <a:p>
          <a:endParaRPr lang="en-US"/>
        </a:p>
      </dgm:t>
    </dgm:pt>
    <dgm:pt modelId="{006E5204-557D-4208-8B16-B005CCCC52DD}" type="sibTrans" cxnId="{CE4BDD8D-8E3D-4116-AB4F-1C48E0982060}">
      <dgm:prSet/>
      <dgm:spPr/>
      <dgm:t>
        <a:bodyPr/>
        <a:lstStyle/>
        <a:p>
          <a:endParaRPr lang="en-US"/>
        </a:p>
      </dgm:t>
    </dgm:pt>
    <dgm:pt modelId="{F23347AD-9F0E-48C0-A08E-5D66F15C55B1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Wichtig: Tech Stack frühzeitig festlegen</a:t>
          </a:r>
          <a:endParaRPr lang="en-US"/>
        </a:p>
      </dgm:t>
    </dgm:pt>
    <dgm:pt modelId="{2FC73748-2160-4680-A157-58131ED9AF3C}" type="parTrans" cxnId="{7CA92029-47E0-4B0E-BD4D-6404B53EA70D}">
      <dgm:prSet/>
      <dgm:spPr/>
      <dgm:t>
        <a:bodyPr/>
        <a:lstStyle/>
        <a:p>
          <a:endParaRPr lang="en-US"/>
        </a:p>
      </dgm:t>
    </dgm:pt>
    <dgm:pt modelId="{15C1CAE3-F809-4B9B-B4BF-10A7E73CA0B9}" type="sibTrans" cxnId="{7CA92029-47E0-4B0E-BD4D-6404B53EA70D}">
      <dgm:prSet/>
      <dgm:spPr/>
      <dgm:t>
        <a:bodyPr/>
        <a:lstStyle/>
        <a:p>
          <a:endParaRPr lang="en-US"/>
        </a:p>
      </dgm:t>
    </dgm:pt>
    <dgm:pt modelId="{5895ECBA-4181-4022-BB9E-A6578B5BC94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GitHub-Ordnung (Struktur, Naming Conventions) optimieren</a:t>
          </a:r>
          <a:endParaRPr lang="en-US"/>
        </a:p>
      </dgm:t>
    </dgm:pt>
    <dgm:pt modelId="{4AE24A47-0089-4834-941F-D4ABCBD9C0A7}" type="parTrans" cxnId="{8223E0DE-74E9-4C68-BFCD-69423A67F002}">
      <dgm:prSet/>
      <dgm:spPr/>
      <dgm:t>
        <a:bodyPr/>
        <a:lstStyle/>
        <a:p>
          <a:endParaRPr lang="en-US"/>
        </a:p>
      </dgm:t>
    </dgm:pt>
    <dgm:pt modelId="{FD365079-D13B-401F-999A-9C588D8DAC5A}" type="sibTrans" cxnId="{8223E0DE-74E9-4C68-BFCD-69423A67F002}">
      <dgm:prSet/>
      <dgm:spPr/>
      <dgm:t>
        <a:bodyPr/>
        <a:lstStyle/>
        <a:p>
          <a:endParaRPr lang="en-US"/>
        </a:p>
      </dgm:t>
    </dgm:pt>
    <dgm:pt modelId="{AB83DD6C-F687-4252-95D3-89B402DC16EE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0" i="0"/>
            <a:t>Best Practices in Code &amp; Dokumentation beachten</a:t>
          </a:r>
          <a:endParaRPr lang="en-US"/>
        </a:p>
      </dgm:t>
    </dgm:pt>
    <dgm:pt modelId="{856389F5-1100-4EDE-ABA9-9A77ABFA0B98}" type="parTrans" cxnId="{2DCAC658-CA43-4DDC-AE18-C3BCEA3A705C}">
      <dgm:prSet/>
      <dgm:spPr/>
      <dgm:t>
        <a:bodyPr/>
        <a:lstStyle/>
        <a:p>
          <a:endParaRPr lang="en-US"/>
        </a:p>
      </dgm:t>
    </dgm:pt>
    <dgm:pt modelId="{A0B4E79B-C7EF-45B8-A85C-056D3DED7B71}" type="sibTrans" cxnId="{2DCAC658-CA43-4DDC-AE18-C3BCEA3A705C}">
      <dgm:prSet/>
      <dgm:spPr/>
      <dgm:t>
        <a:bodyPr/>
        <a:lstStyle/>
        <a:p>
          <a:endParaRPr lang="en-US"/>
        </a:p>
      </dgm:t>
    </dgm:pt>
    <dgm:pt modelId="{A22DEBF8-0601-4B16-A59D-49FDC72AAD2A}" type="pres">
      <dgm:prSet presAssocID="{A4D29EDF-0DF7-4C70-A3E4-71E04BAD14D4}" presName="root" presStyleCnt="0">
        <dgm:presLayoutVars>
          <dgm:dir/>
          <dgm:resizeHandles val="exact"/>
        </dgm:presLayoutVars>
      </dgm:prSet>
      <dgm:spPr/>
    </dgm:pt>
    <dgm:pt modelId="{D17AF4E1-3781-46DA-BA36-73F7344B354D}" type="pres">
      <dgm:prSet presAssocID="{49AF53FA-9BE0-4E99-B321-872118FD8288}" presName="compNode" presStyleCnt="0"/>
      <dgm:spPr/>
    </dgm:pt>
    <dgm:pt modelId="{F34B3AD1-0E1D-4253-AE9F-D2FF09422B9D}" type="pres">
      <dgm:prSet presAssocID="{49AF53FA-9BE0-4E99-B321-872118FD82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E6D58ADF-FABB-49F7-8103-52DFA3D97C44}" type="pres">
      <dgm:prSet presAssocID="{49AF53FA-9BE0-4E99-B321-872118FD8288}" presName="iconSpace" presStyleCnt="0"/>
      <dgm:spPr/>
    </dgm:pt>
    <dgm:pt modelId="{722C24BA-5744-4CFB-B060-58839FB968DF}" type="pres">
      <dgm:prSet presAssocID="{49AF53FA-9BE0-4E99-B321-872118FD8288}" presName="parTx" presStyleLbl="revTx" presStyleIdx="0" presStyleCnt="6">
        <dgm:presLayoutVars>
          <dgm:chMax val="0"/>
          <dgm:chPref val="0"/>
        </dgm:presLayoutVars>
      </dgm:prSet>
      <dgm:spPr/>
    </dgm:pt>
    <dgm:pt modelId="{0B17E0F7-609E-4E59-AED0-46F1E2CF79F7}" type="pres">
      <dgm:prSet presAssocID="{49AF53FA-9BE0-4E99-B321-872118FD8288}" presName="txSpace" presStyleCnt="0"/>
      <dgm:spPr/>
    </dgm:pt>
    <dgm:pt modelId="{5350D1A7-B139-414E-8524-1C73CF1AF1F9}" type="pres">
      <dgm:prSet presAssocID="{49AF53FA-9BE0-4E99-B321-872118FD8288}" presName="desTx" presStyleLbl="revTx" presStyleIdx="1" presStyleCnt="6">
        <dgm:presLayoutVars/>
      </dgm:prSet>
      <dgm:spPr/>
    </dgm:pt>
    <dgm:pt modelId="{B3116025-25DB-44D4-9C46-F8D3DDE58C73}" type="pres">
      <dgm:prSet presAssocID="{06A811F9-E28D-4662-BE3E-4A816572DA5D}" presName="sibTrans" presStyleCnt="0"/>
      <dgm:spPr/>
    </dgm:pt>
    <dgm:pt modelId="{C94698FE-6367-4B19-9AF0-34344618F345}" type="pres">
      <dgm:prSet presAssocID="{13CE013E-FC8C-49C0-A563-011C228E6D53}" presName="compNode" presStyleCnt="0"/>
      <dgm:spPr/>
    </dgm:pt>
    <dgm:pt modelId="{295E892B-C11B-4B34-A63B-528B3B3BAF26}" type="pres">
      <dgm:prSet presAssocID="{13CE013E-FC8C-49C0-A563-011C228E6D5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ie"/>
        </a:ext>
      </dgm:extLst>
    </dgm:pt>
    <dgm:pt modelId="{41643C93-FFCD-4C03-978B-4EFD1BC95E00}" type="pres">
      <dgm:prSet presAssocID="{13CE013E-FC8C-49C0-A563-011C228E6D53}" presName="iconSpace" presStyleCnt="0"/>
      <dgm:spPr/>
    </dgm:pt>
    <dgm:pt modelId="{6E339429-EEE5-4EF2-98D2-10783544AC07}" type="pres">
      <dgm:prSet presAssocID="{13CE013E-FC8C-49C0-A563-011C228E6D53}" presName="parTx" presStyleLbl="revTx" presStyleIdx="2" presStyleCnt="6">
        <dgm:presLayoutVars>
          <dgm:chMax val="0"/>
          <dgm:chPref val="0"/>
        </dgm:presLayoutVars>
      </dgm:prSet>
      <dgm:spPr/>
    </dgm:pt>
    <dgm:pt modelId="{EFEB83C0-7F21-4D27-8D6A-A33AD4385477}" type="pres">
      <dgm:prSet presAssocID="{13CE013E-FC8C-49C0-A563-011C228E6D53}" presName="txSpace" presStyleCnt="0"/>
      <dgm:spPr/>
    </dgm:pt>
    <dgm:pt modelId="{263A7B23-34D6-4603-8955-7B683CC19DBB}" type="pres">
      <dgm:prSet presAssocID="{13CE013E-FC8C-49C0-A563-011C228E6D53}" presName="desTx" presStyleLbl="revTx" presStyleIdx="3" presStyleCnt="6">
        <dgm:presLayoutVars/>
      </dgm:prSet>
      <dgm:spPr/>
    </dgm:pt>
    <dgm:pt modelId="{2EF6F59F-4FF1-4F33-B0D2-015A0F00A4B3}" type="pres">
      <dgm:prSet presAssocID="{2102F9A1-203A-4522-8D22-427484F10D92}" presName="sibTrans" presStyleCnt="0"/>
      <dgm:spPr/>
    </dgm:pt>
    <dgm:pt modelId="{E1AB88B9-CD2B-4FA9-AD42-F66E1E184ED5}" type="pres">
      <dgm:prSet presAssocID="{58D29E92-4324-4C0D-84D9-EE7D510CD8AE}" presName="compNode" presStyleCnt="0"/>
      <dgm:spPr/>
    </dgm:pt>
    <dgm:pt modelId="{3E04DF5C-51FD-4E52-A833-8306FAB035CB}" type="pres">
      <dgm:prSet presAssocID="{58D29E92-4324-4C0D-84D9-EE7D510CD8A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ierer"/>
        </a:ext>
      </dgm:extLst>
    </dgm:pt>
    <dgm:pt modelId="{104A704C-7C8B-420F-AA9E-464E75B76B2D}" type="pres">
      <dgm:prSet presAssocID="{58D29E92-4324-4C0D-84D9-EE7D510CD8AE}" presName="iconSpace" presStyleCnt="0"/>
      <dgm:spPr/>
    </dgm:pt>
    <dgm:pt modelId="{C6969EE3-6535-4A11-9A5E-99518D305D7E}" type="pres">
      <dgm:prSet presAssocID="{58D29E92-4324-4C0D-84D9-EE7D510CD8AE}" presName="parTx" presStyleLbl="revTx" presStyleIdx="4" presStyleCnt="6">
        <dgm:presLayoutVars>
          <dgm:chMax val="0"/>
          <dgm:chPref val="0"/>
        </dgm:presLayoutVars>
      </dgm:prSet>
      <dgm:spPr/>
    </dgm:pt>
    <dgm:pt modelId="{E924E704-8AAC-41AE-8EBD-12D66F3AF5F5}" type="pres">
      <dgm:prSet presAssocID="{58D29E92-4324-4C0D-84D9-EE7D510CD8AE}" presName="txSpace" presStyleCnt="0"/>
      <dgm:spPr/>
    </dgm:pt>
    <dgm:pt modelId="{296F57E3-4429-492E-81AF-0132A5F0EABD}" type="pres">
      <dgm:prSet presAssocID="{58D29E92-4324-4C0D-84D9-EE7D510CD8AE}" presName="desTx" presStyleLbl="revTx" presStyleIdx="5" presStyleCnt="6">
        <dgm:presLayoutVars/>
      </dgm:prSet>
      <dgm:spPr/>
    </dgm:pt>
  </dgm:ptLst>
  <dgm:cxnLst>
    <dgm:cxn modelId="{D4E1A202-8488-4E2F-8440-3C836E501D7D}" srcId="{49AF53FA-9BE0-4E99-B321-872118FD8288}" destId="{56917C9C-B4F2-4D3F-BE43-C83831123A3B}" srcOrd="3" destOrd="0" parTransId="{ECAA028F-1528-4BBC-9822-E337B90704DA}" sibTransId="{5F8034FC-A1BF-4F77-A07A-C66EF45DBD85}"/>
    <dgm:cxn modelId="{F1AAA607-9B5A-4E1E-9270-D25026E60DBD}" type="presOf" srcId="{DC42DD01-6DC3-4DF7-B1BF-16669DF113E2}" destId="{263A7B23-34D6-4603-8955-7B683CC19DBB}" srcOrd="0" destOrd="0" presId="urn:microsoft.com/office/officeart/2018/2/layout/IconLabelDescriptionList"/>
    <dgm:cxn modelId="{E7057C0D-0214-499B-9AF9-94CF589795A9}" type="presOf" srcId="{5895ECBA-4181-4022-BB9E-A6578B5BC94E}" destId="{296F57E3-4429-492E-81AF-0132A5F0EABD}" srcOrd="0" destOrd="2" presId="urn:microsoft.com/office/officeart/2018/2/layout/IconLabelDescriptionList"/>
    <dgm:cxn modelId="{D7E24227-BBAE-4D99-89E1-CAB573A961E6}" srcId="{A4D29EDF-0DF7-4C70-A3E4-71E04BAD14D4}" destId="{13CE013E-FC8C-49C0-A563-011C228E6D53}" srcOrd="1" destOrd="0" parTransId="{7B5A8518-4EC9-4CDA-994C-099C4592201D}" sibTransId="{2102F9A1-203A-4522-8D22-427484F10D92}"/>
    <dgm:cxn modelId="{7CA92029-47E0-4B0E-BD4D-6404B53EA70D}" srcId="{58D29E92-4324-4C0D-84D9-EE7D510CD8AE}" destId="{F23347AD-9F0E-48C0-A08E-5D66F15C55B1}" srcOrd="1" destOrd="0" parTransId="{2FC73748-2160-4680-A157-58131ED9AF3C}" sibTransId="{15C1CAE3-F809-4B9B-B4BF-10A7E73CA0B9}"/>
    <dgm:cxn modelId="{444C172D-BDE6-422E-98AA-70DECA28A56D}" type="presOf" srcId="{49AF53FA-9BE0-4E99-B321-872118FD8288}" destId="{722C24BA-5744-4CFB-B060-58839FB968DF}" srcOrd="0" destOrd="0" presId="urn:microsoft.com/office/officeart/2018/2/layout/IconLabelDescriptionList"/>
    <dgm:cxn modelId="{2C3F5539-927F-4146-B2D9-0D14825C192B}" type="presOf" srcId="{A4D29EDF-0DF7-4C70-A3E4-71E04BAD14D4}" destId="{A22DEBF8-0601-4B16-A59D-49FDC72AAD2A}" srcOrd="0" destOrd="0" presId="urn:microsoft.com/office/officeart/2018/2/layout/IconLabelDescriptionList"/>
    <dgm:cxn modelId="{2E208468-A771-4CB0-85C4-40D41194AA78}" type="presOf" srcId="{930AFA62-A9DE-4BA5-A68C-F0731F64E432}" destId="{296F57E3-4429-492E-81AF-0132A5F0EABD}" srcOrd="0" destOrd="0" presId="urn:microsoft.com/office/officeart/2018/2/layout/IconLabelDescriptionList"/>
    <dgm:cxn modelId="{AFC78369-3565-4634-A342-7855FA2957F9}" srcId="{49AF53FA-9BE0-4E99-B321-872118FD8288}" destId="{AC88E642-CB91-4A10-9593-7494EE3DCBFD}" srcOrd="1" destOrd="0" parTransId="{79E8C5C7-6C32-43ED-A6FF-2D8E26C6365C}" sibTransId="{AC169710-77FF-470A-94EA-60EC8E0F910B}"/>
    <dgm:cxn modelId="{E8F1F749-D7C0-4597-9BE8-D83769B2F09D}" srcId="{13CE013E-FC8C-49C0-A563-011C228E6D53}" destId="{9B4DD90B-72C0-42F7-8F94-261E3BACF0D2}" srcOrd="2" destOrd="0" parTransId="{5B7AF387-9AB5-4F3A-8779-18CC40A57BED}" sibTransId="{F4280B2A-13C2-4891-9EBD-0BD10BAB47B1}"/>
    <dgm:cxn modelId="{F765704D-2B16-420B-8DFA-A6A57C6AA5F6}" type="presOf" srcId="{56917C9C-B4F2-4D3F-BE43-C83831123A3B}" destId="{5350D1A7-B139-414E-8524-1C73CF1AF1F9}" srcOrd="0" destOrd="3" presId="urn:microsoft.com/office/officeart/2018/2/layout/IconLabelDescriptionList"/>
    <dgm:cxn modelId="{F2CE0471-588A-4264-839D-E9E10038AF80}" type="presOf" srcId="{58D29E92-4324-4C0D-84D9-EE7D510CD8AE}" destId="{C6969EE3-6535-4A11-9A5E-99518D305D7E}" srcOrd="0" destOrd="0" presId="urn:microsoft.com/office/officeart/2018/2/layout/IconLabelDescriptionList"/>
    <dgm:cxn modelId="{DECD3271-8695-4858-94A6-B8122670E438}" srcId="{13CE013E-FC8C-49C0-A563-011C228E6D53}" destId="{E4D48A44-009C-4E72-8D71-D59A375A4C9B}" srcOrd="1" destOrd="0" parTransId="{2E203DF8-0383-4333-9753-4E1E8F0CF65D}" sibTransId="{8FB8DC13-431B-413E-BECA-FEC2EC5E39FF}"/>
    <dgm:cxn modelId="{F6AE7F51-EE46-4A1F-A094-483D48AA385B}" srcId="{A4D29EDF-0DF7-4C70-A3E4-71E04BAD14D4}" destId="{58D29E92-4324-4C0D-84D9-EE7D510CD8AE}" srcOrd="2" destOrd="0" parTransId="{383DE1DB-9573-4E6D-82CB-F1FA59345828}" sibTransId="{421A5D2D-4690-42C2-8248-DFBBA9AFD289}"/>
    <dgm:cxn modelId="{31F58072-0AAE-44C8-8B08-BCA7CEFE6D2B}" type="presOf" srcId="{9B4DD90B-72C0-42F7-8F94-261E3BACF0D2}" destId="{263A7B23-34D6-4603-8955-7B683CC19DBB}" srcOrd="0" destOrd="2" presId="urn:microsoft.com/office/officeart/2018/2/layout/IconLabelDescriptionList"/>
    <dgm:cxn modelId="{8E424753-C3FD-4E41-9DF8-87027667DB71}" type="presOf" srcId="{13CE013E-FC8C-49C0-A563-011C228E6D53}" destId="{6E339429-EEE5-4EF2-98D2-10783544AC07}" srcOrd="0" destOrd="0" presId="urn:microsoft.com/office/officeart/2018/2/layout/IconLabelDescriptionList"/>
    <dgm:cxn modelId="{2DCAC658-CA43-4DDC-AE18-C3BCEA3A705C}" srcId="{58D29E92-4324-4C0D-84D9-EE7D510CD8AE}" destId="{AB83DD6C-F687-4252-95D3-89B402DC16EE}" srcOrd="3" destOrd="0" parTransId="{856389F5-1100-4EDE-ABA9-9A77ABFA0B98}" sibTransId="{A0B4E79B-C7EF-45B8-A85C-056D3DED7B71}"/>
    <dgm:cxn modelId="{182CE587-1E64-407C-872E-8F68B1F36298}" type="presOf" srcId="{AB83DD6C-F687-4252-95D3-89B402DC16EE}" destId="{296F57E3-4429-492E-81AF-0132A5F0EABD}" srcOrd="0" destOrd="3" presId="urn:microsoft.com/office/officeart/2018/2/layout/IconLabelDescriptionList"/>
    <dgm:cxn modelId="{CE4BDD8D-8E3D-4116-AB4F-1C48E0982060}" srcId="{58D29E92-4324-4C0D-84D9-EE7D510CD8AE}" destId="{930AFA62-A9DE-4BA5-A68C-F0731F64E432}" srcOrd="0" destOrd="0" parTransId="{15BA4285-7FA5-4A35-A4DB-E47C912CE971}" sibTransId="{006E5204-557D-4208-8B16-B005CCCC52DD}"/>
    <dgm:cxn modelId="{7A08D69B-636A-4BA4-9E4D-44F85101626A}" srcId="{49AF53FA-9BE0-4E99-B321-872118FD8288}" destId="{63616080-04EB-4972-96F2-6A1F56F1A0FD}" srcOrd="2" destOrd="0" parTransId="{8A85A7CB-7762-4466-B2A7-8D0CEC573672}" sibTransId="{BC436B33-E7F5-491B-AF61-A9774F24B3CB}"/>
    <dgm:cxn modelId="{1737BDA4-801F-4B9D-8A7A-07B64162EBE8}" type="presOf" srcId="{F23347AD-9F0E-48C0-A08E-5D66F15C55B1}" destId="{296F57E3-4429-492E-81AF-0132A5F0EABD}" srcOrd="0" destOrd="1" presId="urn:microsoft.com/office/officeart/2018/2/layout/IconLabelDescriptionList"/>
    <dgm:cxn modelId="{D0FE64B0-8E8B-4002-B978-7CDE27271E47}" type="presOf" srcId="{63616080-04EB-4972-96F2-6A1F56F1A0FD}" destId="{5350D1A7-B139-414E-8524-1C73CF1AF1F9}" srcOrd="0" destOrd="2" presId="urn:microsoft.com/office/officeart/2018/2/layout/IconLabelDescriptionList"/>
    <dgm:cxn modelId="{0CCAF0B1-3512-4EBC-9A18-BBBDB3D2BD49}" srcId="{13CE013E-FC8C-49C0-A563-011C228E6D53}" destId="{DC42DD01-6DC3-4DF7-B1BF-16669DF113E2}" srcOrd="0" destOrd="0" parTransId="{3405844A-BD86-40C5-B2B8-56CD23B95A85}" sibTransId="{03FFAC5F-9DB6-40A2-8B65-EE7B489BB832}"/>
    <dgm:cxn modelId="{B85614BC-6D43-4554-8105-CB481454EB06}" type="presOf" srcId="{AC88E642-CB91-4A10-9593-7494EE3DCBFD}" destId="{5350D1A7-B139-414E-8524-1C73CF1AF1F9}" srcOrd="0" destOrd="1" presId="urn:microsoft.com/office/officeart/2018/2/layout/IconLabelDescriptionList"/>
    <dgm:cxn modelId="{1CB2D8C1-29FF-4D6B-97AC-6C4BB2347910}" srcId="{49AF53FA-9BE0-4E99-B321-872118FD8288}" destId="{9303FEF7-3FB5-411C-8EFA-91CA53E971C4}" srcOrd="0" destOrd="0" parTransId="{14F5FAED-E0C9-4B19-8640-FBAB809BAC36}" sibTransId="{0535F976-77D4-428F-808F-37DD16D36A1E}"/>
    <dgm:cxn modelId="{9D164CC9-05B2-4FBD-8D71-13BFD92647B7}" srcId="{13CE013E-FC8C-49C0-A563-011C228E6D53}" destId="{B3842F79-8105-4923-B7B7-AEE597682CB8}" srcOrd="3" destOrd="0" parTransId="{5EA80443-4434-497F-9CD7-49FCB2D05A67}" sibTransId="{92732478-8AFF-4D4A-948A-16AD73CFEEEB}"/>
    <dgm:cxn modelId="{CEF40CCA-83E3-440F-8AF7-79263E0787A4}" type="presOf" srcId="{9303FEF7-3FB5-411C-8EFA-91CA53E971C4}" destId="{5350D1A7-B139-414E-8524-1C73CF1AF1F9}" srcOrd="0" destOrd="0" presId="urn:microsoft.com/office/officeart/2018/2/layout/IconLabelDescriptionList"/>
    <dgm:cxn modelId="{708161CD-5042-49A7-B078-C492E5A36F4B}" type="presOf" srcId="{B3842F79-8105-4923-B7B7-AEE597682CB8}" destId="{263A7B23-34D6-4603-8955-7B683CC19DBB}" srcOrd="0" destOrd="3" presId="urn:microsoft.com/office/officeart/2018/2/layout/IconLabelDescriptionList"/>
    <dgm:cxn modelId="{B72E1FD1-FBCE-48EC-80D3-512074E00F47}" srcId="{A4D29EDF-0DF7-4C70-A3E4-71E04BAD14D4}" destId="{49AF53FA-9BE0-4E99-B321-872118FD8288}" srcOrd="0" destOrd="0" parTransId="{914E8BBC-4A60-45EB-B1D9-0E8286744567}" sibTransId="{06A811F9-E28D-4662-BE3E-4A816572DA5D}"/>
    <dgm:cxn modelId="{8223E0DE-74E9-4C68-BFCD-69423A67F002}" srcId="{58D29E92-4324-4C0D-84D9-EE7D510CD8AE}" destId="{5895ECBA-4181-4022-BB9E-A6578B5BC94E}" srcOrd="2" destOrd="0" parTransId="{4AE24A47-0089-4834-941F-D4ABCBD9C0A7}" sibTransId="{FD365079-D13B-401F-999A-9C588D8DAC5A}"/>
    <dgm:cxn modelId="{223D07FA-1A2D-4FAA-8576-25090B10E3E2}" type="presOf" srcId="{E4D48A44-009C-4E72-8D71-D59A375A4C9B}" destId="{263A7B23-34D6-4603-8955-7B683CC19DBB}" srcOrd="0" destOrd="1" presId="urn:microsoft.com/office/officeart/2018/2/layout/IconLabelDescriptionList"/>
    <dgm:cxn modelId="{6289FA6D-D18E-4D3A-B73D-2D7BBB31DDE7}" type="presParOf" srcId="{A22DEBF8-0601-4B16-A59D-49FDC72AAD2A}" destId="{D17AF4E1-3781-46DA-BA36-73F7344B354D}" srcOrd="0" destOrd="0" presId="urn:microsoft.com/office/officeart/2018/2/layout/IconLabelDescriptionList"/>
    <dgm:cxn modelId="{6639F120-9DE0-46DD-BCA0-3BE4FF922D66}" type="presParOf" srcId="{D17AF4E1-3781-46DA-BA36-73F7344B354D}" destId="{F34B3AD1-0E1D-4253-AE9F-D2FF09422B9D}" srcOrd="0" destOrd="0" presId="urn:microsoft.com/office/officeart/2018/2/layout/IconLabelDescriptionList"/>
    <dgm:cxn modelId="{98EFD97C-571E-4645-B668-C4FA5ABD90E0}" type="presParOf" srcId="{D17AF4E1-3781-46DA-BA36-73F7344B354D}" destId="{E6D58ADF-FABB-49F7-8103-52DFA3D97C44}" srcOrd="1" destOrd="0" presId="urn:microsoft.com/office/officeart/2018/2/layout/IconLabelDescriptionList"/>
    <dgm:cxn modelId="{72F65FB7-3902-4E39-9EAC-8449E93E4139}" type="presParOf" srcId="{D17AF4E1-3781-46DA-BA36-73F7344B354D}" destId="{722C24BA-5744-4CFB-B060-58839FB968DF}" srcOrd="2" destOrd="0" presId="urn:microsoft.com/office/officeart/2018/2/layout/IconLabelDescriptionList"/>
    <dgm:cxn modelId="{E4BB593E-59EF-473C-8F9F-6E3DFA77536A}" type="presParOf" srcId="{D17AF4E1-3781-46DA-BA36-73F7344B354D}" destId="{0B17E0F7-609E-4E59-AED0-46F1E2CF79F7}" srcOrd="3" destOrd="0" presId="urn:microsoft.com/office/officeart/2018/2/layout/IconLabelDescriptionList"/>
    <dgm:cxn modelId="{CF162636-4FE9-4B6F-8806-960633D27E8D}" type="presParOf" srcId="{D17AF4E1-3781-46DA-BA36-73F7344B354D}" destId="{5350D1A7-B139-414E-8524-1C73CF1AF1F9}" srcOrd="4" destOrd="0" presId="urn:microsoft.com/office/officeart/2018/2/layout/IconLabelDescriptionList"/>
    <dgm:cxn modelId="{8F97E34E-7651-467E-BA81-265DF8C46C50}" type="presParOf" srcId="{A22DEBF8-0601-4B16-A59D-49FDC72AAD2A}" destId="{B3116025-25DB-44D4-9C46-F8D3DDE58C73}" srcOrd="1" destOrd="0" presId="urn:microsoft.com/office/officeart/2018/2/layout/IconLabelDescriptionList"/>
    <dgm:cxn modelId="{FBDE10E0-B2CF-4E86-9ADB-519B1AD64520}" type="presParOf" srcId="{A22DEBF8-0601-4B16-A59D-49FDC72AAD2A}" destId="{C94698FE-6367-4B19-9AF0-34344618F345}" srcOrd="2" destOrd="0" presId="urn:microsoft.com/office/officeart/2018/2/layout/IconLabelDescriptionList"/>
    <dgm:cxn modelId="{162BBD96-0C61-49C0-A5C3-DD904C59F709}" type="presParOf" srcId="{C94698FE-6367-4B19-9AF0-34344618F345}" destId="{295E892B-C11B-4B34-A63B-528B3B3BAF26}" srcOrd="0" destOrd="0" presId="urn:microsoft.com/office/officeart/2018/2/layout/IconLabelDescriptionList"/>
    <dgm:cxn modelId="{8C183D76-6F23-4E6D-ABA1-C06C0969ECAB}" type="presParOf" srcId="{C94698FE-6367-4B19-9AF0-34344618F345}" destId="{41643C93-FFCD-4C03-978B-4EFD1BC95E00}" srcOrd="1" destOrd="0" presId="urn:microsoft.com/office/officeart/2018/2/layout/IconLabelDescriptionList"/>
    <dgm:cxn modelId="{6F911477-3D19-443B-B47C-FCBC72B38728}" type="presParOf" srcId="{C94698FE-6367-4B19-9AF0-34344618F345}" destId="{6E339429-EEE5-4EF2-98D2-10783544AC07}" srcOrd="2" destOrd="0" presId="urn:microsoft.com/office/officeart/2018/2/layout/IconLabelDescriptionList"/>
    <dgm:cxn modelId="{F7541184-59F9-43FB-88D3-D2C1892102EA}" type="presParOf" srcId="{C94698FE-6367-4B19-9AF0-34344618F345}" destId="{EFEB83C0-7F21-4D27-8D6A-A33AD4385477}" srcOrd="3" destOrd="0" presId="urn:microsoft.com/office/officeart/2018/2/layout/IconLabelDescriptionList"/>
    <dgm:cxn modelId="{92C2FFD1-82F1-4CC2-8379-3BEB04981831}" type="presParOf" srcId="{C94698FE-6367-4B19-9AF0-34344618F345}" destId="{263A7B23-34D6-4603-8955-7B683CC19DBB}" srcOrd="4" destOrd="0" presId="urn:microsoft.com/office/officeart/2018/2/layout/IconLabelDescriptionList"/>
    <dgm:cxn modelId="{758FC040-DD86-4F9C-B4FC-4F362F00A941}" type="presParOf" srcId="{A22DEBF8-0601-4B16-A59D-49FDC72AAD2A}" destId="{2EF6F59F-4FF1-4F33-B0D2-015A0F00A4B3}" srcOrd="3" destOrd="0" presId="urn:microsoft.com/office/officeart/2018/2/layout/IconLabelDescriptionList"/>
    <dgm:cxn modelId="{CBD5D1D0-CA84-4FB8-AF23-0CD11005088E}" type="presParOf" srcId="{A22DEBF8-0601-4B16-A59D-49FDC72AAD2A}" destId="{E1AB88B9-CD2B-4FA9-AD42-F66E1E184ED5}" srcOrd="4" destOrd="0" presId="urn:microsoft.com/office/officeart/2018/2/layout/IconLabelDescriptionList"/>
    <dgm:cxn modelId="{16239A5A-9FE2-4658-8AB2-679EADC72C64}" type="presParOf" srcId="{E1AB88B9-CD2B-4FA9-AD42-F66E1E184ED5}" destId="{3E04DF5C-51FD-4E52-A833-8306FAB035CB}" srcOrd="0" destOrd="0" presId="urn:microsoft.com/office/officeart/2018/2/layout/IconLabelDescriptionList"/>
    <dgm:cxn modelId="{D6FBB880-0BAA-4D66-A551-69436192BB5A}" type="presParOf" srcId="{E1AB88B9-CD2B-4FA9-AD42-F66E1E184ED5}" destId="{104A704C-7C8B-420F-AA9E-464E75B76B2D}" srcOrd="1" destOrd="0" presId="urn:microsoft.com/office/officeart/2018/2/layout/IconLabelDescriptionList"/>
    <dgm:cxn modelId="{9AD11556-2BCE-4D30-82EB-FBD1450E7C61}" type="presParOf" srcId="{E1AB88B9-CD2B-4FA9-AD42-F66E1E184ED5}" destId="{C6969EE3-6535-4A11-9A5E-99518D305D7E}" srcOrd="2" destOrd="0" presId="urn:microsoft.com/office/officeart/2018/2/layout/IconLabelDescriptionList"/>
    <dgm:cxn modelId="{ED8FEFF3-BAD6-4AEC-BF37-BA2DA4A7549D}" type="presParOf" srcId="{E1AB88B9-CD2B-4FA9-AD42-F66E1E184ED5}" destId="{E924E704-8AAC-41AE-8EBD-12D66F3AF5F5}" srcOrd="3" destOrd="0" presId="urn:microsoft.com/office/officeart/2018/2/layout/IconLabelDescriptionList"/>
    <dgm:cxn modelId="{D69B3CA7-E065-4BC4-A36C-E7A198D3E63A}" type="presParOf" srcId="{E1AB88B9-CD2B-4FA9-AD42-F66E1E184ED5}" destId="{296F57E3-4429-492E-81AF-0132A5F0EAB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BB42E83-116D-4969-9C4E-D694B6740B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EAC06A1-6EB7-4A6E-8264-327BDB91D9EE}">
      <dgm:prSet/>
      <dgm:spPr/>
      <dgm:t>
        <a:bodyPr/>
        <a:lstStyle/>
        <a:p>
          <a:r>
            <a:rPr lang="de-DE" b="0" i="0"/>
            <a:t>Was wir besser machen wollen</a:t>
          </a:r>
          <a:endParaRPr lang="en-US"/>
        </a:p>
      </dgm:t>
    </dgm:pt>
    <dgm:pt modelId="{5BC2F175-1415-4E3C-9501-6903E56ECE29}" type="parTrans" cxnId="{817859F2-14B1-403C-AA47-78E834F7B86E}">
      <dgm:prSet/>
      <dgm:spPr/>
      <dgm:t>
        <a:bodyPr/>
        <a:lstStyle/>
        <a:p>
          <a:endParaRPr lang="en-US"/>
        </a:p>
      </dgm:t>
    </dgm:pt>
    <dgm:pt modelId="{256230A6-7148-4A98-844D-AF10E32927B7}" type="sibTrans" cxnId="{817859F2-14B1-403C-AA47-78E834F7B86E}">
      <dgm:prSet/>
      <dgm:spPr/>
      <dgm:t>
        <a:bodyPr/>
        <a:lstStyle/>
        <a:p>
          <a:endParaRPr lang="en-US"/>
        </a:p>
      </dgm:t>
    </dgm:pt>
    <dgm:pt modelId="{9BE8379F-2D51-499A-8ABB-A9BC9CC1ABAF}">
      <dgm:prSet/>
      <dgm:spPr/>
      <dgm:t>
        <a:bodyPr/>
        <a:lstStyle/>
        <a:p>
          <a:r>
            <a:rPr lang="de-DE" b="0" i="0"/>
            <a:t>Klare Kommunikation &amp; Abstimmungen fest einplanen</a:t>
          </a:r>
          <a:endParaRPr lang="en-US"/>
        </a:p>
      </dgm:t>
    </dgm:pt>
    <dgm:pt modelId="{1CA98552-35CA-4D0F-AC4F-5760804441C6}" type="parTrans" cxnId="{6B3C1CCF-077C-42F9-B049-6C31DFC4AF1C}">
      <dgm:prSet/>
      <dgm:spPr/>
      <dgm:t>
        <a:bodyPr/>
        <a:lstStyle/>
        <a:p>
          <a:endParaRPr lang="en-US"/>
        </a:p>
      </dgm:t>
    </dgm:pt>
    <dgm:pt modelId="{A0C4ED4F-3B80-4310-A7E2-1A917D5A3C15}" type="sibTrans" cxnId="{6B3C1CCF-077C-42F9-B049-6C31DFC4AF1C}">
      <dgm:prSet/>
      <dgm:spPr/>
      <dgm:t>
        <a:bodyPr/>
        <a:lstStyle/>
        <a:p>
          <a:endParaRPr lang="en-US"/>
        </a:p>
      </dgm:t>
    </dgm:pt>
    <dgm:pt modelId="{44556E5E-74A1-4669-9F69-79726A4D5F0B}">
      <dgm:prSet/>
      <dgm:spPr/>
      <dgm:t>
        <a:bodyPr/>
        <a:lstStyle/>
        <a:p>
          <a:r>
            <a:rPr lang="de-DE" b="0" i="0"/>
            <a:t>GitHub konsistenter &amp; übersichtlicher gestalten</a:t>
          </a:r>
          <a:endParaRPr lang="en-US"/>
        </a:p>
      </dgm:t>
    </dgm:pt>
    <dgm:pt modelId="{CC339D53-A986-4656-91D8-C982782A21A0}" type="parTrans" cxnId="{498A9F43-42CA-42DD-A305-F64D88C27FB3}">
      <dgm:prSet/>
      <dgm:spPr/>
      <dgm:t>
        <a:bodyPr/>
        <a:lstStyle/>
        <a:p>
          <a:endParaRPr lang="en-US"/>
        </a:p>
      </dgm:t>
    </dgm:pt>
    <dgm:pt modelId="{8916893D-0631-433F-85EB-2C8FD9E163F4}" type="sibTrans" cxnId="{498A9F43-42CA-42DD-A305-F64D88C27FB3}">
      <dgm:prSet/>
      <dgm:spPr/>
      <dgm:t>
        <a:bodyPr/>
        <a:lstStyle/>
        <a:p>
          <a:endParaRPr lang="en-US"/>
        </a:p>
      </dgm:t>
    </dgm:pt>
    <dgm:pt modelId="{4750A0FD-7B18-4B97-8CFE-1483F0063603}">
      <dgm:prSet/>
      <dgm:spPr/>
      <dgm:t>
        <a:bodyPr/>
        <a:lstStyle/>
        <a:p>
          <a:r>
            <a:rPr lang="de-DE" b="0" i="0"/>
            <a:t>Zeitpuffer für unvorhergesehene Belastungen einbauen</a:t>
          </a:r>
          <a:endParaRPr lang="en-US"/>
        </a:p>
      </dgm:t>
    </dgm:pt>
    <dgm:pt modelId="{631EF359-FBBF-4510-B930-EF6DE36C6088}" type="parTrans" cxnId="{F155E9CE-0D22-4E0F-A9B3-748E9B5BBCA1}">
      <dgm:prSet/>
      <dgm:spPr/>
      <dgm:t>
        <a:bodyPr/>
        <a:lstStyle/>
        <a:p>
          <a:endParaRPr lang="en-US"/>
        </a:p>
      </dgm:t>
    </dgm:pt>
    <dgm:pt modelId="{40D6B1E8-B67B-42AF-A9A4-287F5F55E925}" type="sibTrans" cxnId="{F155E9CE-0D22-4E0F-A9B3-748E9B5BBCA1}">
      <dgm:prSet/>
      <dgm:spPr/>
      <dgm:t>
        <a:bodyPr/>
        <a:lstStyle/>
        <a:p>
          <a:endParaRPr lang="en-US"/>
        </a:p>
      </dgm:t>
    </dgm:pt>
    <dgm:pt modelId="{438C599A-0B2A-4307-A8C9-7548EB9E124A}">
      <dgm:prSet/>
      <dgm:spPr/>
      <dgm:t>
        <a:bodyPr/>
        <a:lstStyle/>
        <a:p>
          <a:r>
            <a:rPr lang="de-DE" b="0" i="0"/>
            <a:t>Struktur &amp; Dokumentation von Anfang an mitdenken</a:t>
          </a:r>
          <a:endParaRPr lang="en-US"/>
        </a:p>
      </dgm:t>
    </dgm:pt>
    <dgm:pt modelId="{7E346B74-C193-4DA2-9782-1D7C88058677}" type="parTrans" cxnId="{44748113-83A0-4566-A123-7DF271CAAE2F}">
      <dgm:prSet/>
      <dgm:spPr/>
      <dgm:t>
        <a:bodyPr/>
        <a:lstStyle/>
        <a:p>
          <a:endParaRPr lang="en-US"/>
        </a:p>
      </dgm:t>
    </dgm:pt>
    <dgm:pt modelId="{C1A089C2-C6D9-4529-8BED-6932F7545CFC}" type="sibTrans" cxnId="{44748113-83A0-4566-A123-7DF271CAAE2F}">
      <dgm:prSet/>
      <dgm:spPr/>
      <dgm:t>
        <a:bodyPr/>
        <a:lstStyle/>
        <a:p>
          <a:endParaRPr lang="en-US"/>
        </a:p>
      </dgm:t>
    </dgm:pt>
    <dgm:pt modelId="{98FD2852-F83E-45DA-B410-4481B7D2F112}">
      <dgm:prSet/>
      <dgm:spPr/>
      <dgm:t>
        <a:bodyPr/>
        <a:lstStyle/>
        <a:p>
          <a:r>
            <a:rPr lang="de-DE" b="0" i="0"/>
            <a:t>Kompetenzen, die wir gestärkt haben</a:t>
          </a:r>
          <a:endParaRPr lang="en-US"/>
        </a:p>
      </dgm:t>
    </dgm:pt>
    <dgm:pt modelId="{405A96F9-D54F-4E1D-A902-3AB436DDF34F}" type="parTrans" cxnId="{528C82CC-6AF6-4B05-ADCE-FDA40E6E9BB1}">
      <dgm:prSet/>
      <dgm:spPr/>
      <dgm:t>
        <a:bodyPr/>
        <a:lstStyle/>
        <a:p>
          <a:endParaRPr lang="en-US"/>
        </a:p>
      </dgm:t>
    </dgm:pt>
    <dgm:pt modelId="{C26F252B-FCF0-4DDC-A097-DC771417D5B5}" type="sibTrans" cxnId="{528C82CC-6AF6-4B05-ADCE-FDA40E6E9BB1}">
      <dgm:prSet/>
      <dgm:spPr/>
      <dgm:t>
        <a:bodyPr/>
        <a:lstStyle/>
        <a:p>
          <a:endParaRPr lang="en-US"/>
        </a:p>
      </dgm:t>
    </dgm:pt>
    <dgm:pt modelId="{D983013E-F22B-4B69-AB49-D201091C785C}">
      <dgm:prSet/>
      <dgm:spPr/>
      <dgm:t>
        <a:bodyPr/>
        <a:lstStyle/>
        <a:p>
          <a:r>
            <a:rPr lang="de-DE" b="0" i="0"/>
            <a:t>Teamfähigkeit &amp; Eigenverantwortung</a:t>
          </a:r>
          <a:endParaRPr lang="en-US"/>
        </a:p>
      </dgm:t>
    </dgm:pt>
    <dgm:pt modelId="{0F98E9B4-CC11-414A-AF32-E2AC252E6CB6}" type="parTrans" cxnId="{6B8D0CFD-C28E-46CA-BE25-BA0697FF6406}">
      <dgm:prSet/>
      <dgm:spPr/>
      <dgm:t>
        <a:bodyPr/>
        <a:lstStyle/>
        <a:p>
          <a:endParaRPr lang="en-US"/>
        </a:p>
      </dgm:t>
    </dgm:pt>
    <dgm:pt modelId="{272345F1-9B75-4A20-81B4-542946411A1A}" type="sibTrans" cxnId="{6B8D0CFD-C28E-46CA-BE25-BA0697FF6406}">
      <dgm:prSet/>
      <dgm:spPr/>
      <dgm:t>
        <a:bodyPr/>
        <a:lstStyle/>
        <a:p>
          <a:endParaRPr lang="en-US"/>
        </a:p>
      </dgm:t>
    </dgm:pt>
    <dgm:pt modelId="{29A34760-1747-4CEA-AFB8-75CBD015BA60}">
      <dgm:prSet/>
      <dgm:spPr/>
      <dgm:t>
        <a:bodyPr/>
        <a:lstStyle/>
        <a:p>
          <a:r>
            <a:rPr lang="de-DE" b="0" i="0"/>
            <a:t>Technisches Verständnis und Problemlösungsstrategien</a:t>
          </a:r>
          <a:endParaRPr lang="en-US"/>
        </a:p>
      </dgm:t>
    </dgm:pt>
    <dgm:pt modelId="{4B8E62D2-D80E-4709-8F6B-5610D29A93EF}" type="parTrans" cxnId="{06A82447-6E53-472A-8746-04F955B9DD9D}">
      <dgm:prSet/>
      <dgm:spPr/>
      <dgm:t>
        <a:bodyPr/>
        <a:lstStyle/>
        <a:p>
          <a:endParaRPr lang="en-US"/>
        </a:p>
      </dgm:t>
    </dgm:pt>
    <dgm:pt modelId="{22CAC432-6EC4-4AB0-A0CD-50BC32FBE6BD}" type="sibTrans" cxnId="{06A82447-6E53-472A-8746-04F955B9DD9D}">
      <dgm:prSet/>
      <dgm:spPr/>
      <dgm:t>
        <a:bodyPr/>
        <a:lstStyle/>
        <a:p>
          <a:endParaRPr lang="en-US"/>
        </a:p>
      </dgm:t>
    </dgm:pt>
    <dgm:pt modelId="{F71725F8-D430-458A-A87D-6A944E7FBE0C}">
      <dgm:prSet/>
      <dgm:spPr/>
      <dgm:t>
        <a:bodyPr/>
        <a:lstStyle/>
        <a:p>
          <a:r>
            <a:rPr lang="de-DE" b="0" i="0"/>
            <a:t>Anwendung moderner Entwicklungsmethoden (Scrum, CI/CD)</a:t>
          </a:r>
          <a:endParaRPr lang="en-US"/>
        </a:p>
      </dgm:t>
    </dgm:pt>
    <dgm:pt modelId="{4D1D73EC-86E8-47B1-98D0-7D0D63D925A3}" type="parTrans" cxnId="{C211BF33-F790-49D5-B575-8C19309766BB}">
      <dgm:prSet/>
      <dgm:spPr/>
      <dgm:t>
        <a:bodyPr/>
        <a:lstStyle/>
        <a:p>
          <a:endParaRPr lang="en-US"/>
        </a:p>
      </dgm:t>
    </dgm:pt>
    <dgm:pt modelId="{927CB43D-AA7C-449E-9DA3-D17A5C83E290}" type="sibTrans" cxnId="{C211BF33-F790-49D5-B575-8C19309766BB}">
      <dgm:prSet/>
      <dgm:spPr/>
      <dgm:t>
        <a:bodyPr/>
        <a:lstStyle/>
        <a:p>
          <a:endParaRPr lang="en-US"/>
        </a:p>
      </dgm:t>
    </dgm:pt>
    <dgm:pt modelId="{06824C62-AC80-4745-8DE1-D92E16E2110C}">
      <dgm:prSet/>
      <dgm:spPr/>
      <dgm:t>
        <a:bodyPr/>
        <a:lstStyle/>
        <a:p>
          <a:r>
            <a:rPr lang="de-DE" b="0" i="0"/>
            <a:t>Zielorientiertes Arbeiten unter Zeitdruck</a:t>
          </a:r>
          <a:endParaRPr lang="en-US"/>
        </a:p>
      </dgm:t>
    </dgm:pt>
    <dgm:pt modelId="{E825674D-81E9-4A4A-8D5A-9D4526A9F00E}" type="parTrans" cxnId="{58FE63B1-A4DD-4249-8C02-377A6F499DDE}">
      <dgm:prSet/>
      <dgm:spPr/>
      <dgm:t>
        <a:bodyPr/>
        <a:lstStyle/>
        <a:p>
          <a:endParaRPr lang="en-US"/>
        </a:p>
      </dgm:t>
    </dgm:pt>
    <dgm:pt modelId="{FF8711B3-07E5-4AB3-82C0-0FF19E9E4F40}" type="sibTrans" cxnId="{58FE63B1-A4DD-4249-8C02-377A6F499DDE}">
      <dgm:prSet/>
      <dgm:spPr/>
      <dgm:t>
        <a:bodyPr/>
        <a:lstStyle/>
        <a:p>
          <a:endParaRPr lang="en-US"/>
        </a:p>
      </dgm:t>
    </dgm:pt>
    <dgm:pt modelId="{4DF1965D-53AF-4E6D-8817-ED129B6523C8}" type="pres">
      <dgm:prSet presAssocID="{4BB42E83-116D-4969-9C4E-D694B6740B9D}" presName="linear" presStyleCnt="0">
        <dgm:presLayoutVars>
          <dgm:dir/>
          <dgm:animLvl val="lvl"/>
          <dgm:resizeHandles val="exact"/>
        </dgm:presLayoutVars>
      </dgm:prSet>
      <dgm:spPr/>
    </dgm:pt>
    <dgm:pt modelId="{256DC0F4-88F2-4DAC-B745-953A7479AD72}" type="pres">
      <dgm:prSet presAssocID="{EEAC06A1-6EB7-4A6E-8264-327BDB91D9EE}" presName="parentLin" presStyleCnt="0"/>
      <dgm:spPr/>
    </dgm:pt>
    <dgm:pt modelId="{FCEEADB6-92C9-46C2-B4D1-6676C888FBA1}" type="pres">
      <dgm:prSet presAssocID="{EEAC06A1-6EB7-4A6E-8264-327BDB91D9EE}" presName="parentLeftMargin" presStyleLbl="node1" presStyleIdx="0" presStyleCnt="2"/>
      <dgm:spPr/>
    </dgm:pt>
    <dgm:pt modelId="{60BB388E-B919-4031-9939-DF8C15313852}" type="pres">
      <dgm:prSet presAssocID="{EEAC06A1-6EB7-4A6E-8264-327BDB91D9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842828-5B86-457B-8D99-373B3FDE5CCC}" type="pres">
      <dgm:prSet presAssocID="{EEAC06A1-6EB7-4A6E-8264-327BDB91D9EE}" presName="negativeSpace" presStyleCnt="0"/>
      <dgm:spPr/>
    </dgm:pt>
    <dgm:pt modelId="{A983A9DB-468B-4C23-AEE6-F66536E7CDB6}" type="pres">
      <dgm:prSet presAssocID="{EEAC06A1-6EB7-4A6E-8264-327BDB91D9EE}" presName="childText" presStyleLbl="conFgAcc1" presStyleIdx="0" presStyleCnt="2">
        <dgm:presLayoutVars>
          <dgm:bulletEnabled val="1"/>
        </dgm:presLayoutVars>
      </dgm:prSet>
      <dgm:spPr/>
    </dgm:pt>
    <dgm:pt modelId="{58D6FABD-0828-444A-AAA0-0828E3A2E147}" type="pres">
      <dgm:prSet presAssocID="{256230A6-7148-4A98-844D-AF10E32927B7}" presName="spaceBetweenRectangles" presStyleCnt="0"/>
      <dgm:spPr/>
    </dgm:pt>
    <dgm:pt modelId="{0A76A2DA-DE53-43F1-B64A-431316095A56}" type="pres">
      <dgm:prSet presAssocID="{98FD2852-F83E-45DA-B410-4481B7D2F112}" presName="parentLin" presStyleCnt="0"/>
      <dgm:spPr/>
    </dgm:pt>
    <dgm:pt modelId="{89680643-D56E-4CC8-B461-F0DEAFA6001E}" type="pres">
      <dgm:prSet presAssocID="{98FD2852-F83E-45DA-B410-4481B7D2F112}" presName="parentLeftMargin" presStyleLbl="node1" presStyleIdx="0" presStyleCnt="2"/>
      <dgm:spPr/>
    </dgm:pt>
    <dgm:pt modelId="{0B7AC3E5-C439-46A2-8F99-67140533F3D7}" type="pres">
      <dgm:prSet presAssocID="{98FD2852-F83E-45DA-B410-4481B7D2F11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2518803-E481-4D34-AB4B-DE47F922D234}" type="pres">
      <dgm:prSet presAssocID="{98FD2852-F83E-45DA-B410-4481B7D2F112}" presName="negativeSpace" presStyleCnt="0"/>
      <dgm:spPr/>
    </dgm:pt>
    <dgm:pt modelId="{EEABEB3B-5343-4D42-841E-142675922FEA}" type="pres">
      <dgm:prSet presAssocID="{98FD2852-F83E-45DA-B410-4481B7D2F11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ED1850A-ACC0-48B8-9F7F-F33F89001067}" type="presOf" srcId="{D983013E-F22B-4B69-AB49-D201091C785C}" destId="{EEABEB3B-5343-4D42-841E-142675922FEA}" srcOrd="0" destOrd="0" presId="urn:microsoft.com/office/officeart/2005/8/layout/list1"/>
    <dgm:cxn modelId="{44748113-83A0-4566-A123-7DF271CAAE2F}" srcId="{EEAC06A1-6EB7-4A6E-8264-327BDB91D9EE}" destId="{438C599A-0B2A-4307-A8C9-7548EB9E124A}" srcOrd="3" destOrd="0" parTransId="{7E346B74-C193-4DA2-9782-1D7C88058677}" sibTransId="{C1A089C2-C6D9-4529-8BED-6932F7545CFC}"/>
    <dgm:cxn modelId="{C734F81C-6339-4CC8-B2F0-DAD71C9A595B}" type="presOf" srcId="{06824C62-AC80-4745-8DE1-D92E16E2110C}" destId="{EEABEB3B-5343-4D42-841E-142675922FEA}" srcOrd="0" destOrd="3" presId="urn:microsoft.com/office/officeart/2005/8/layout/list1"/>
    <dgm:cxn modelId="{48434326-DE7F-41FD-BB4A-0EB6C081DD1C}" type="presOf" srcId="{EEAC06A1-6EB7-4A6E-8264-327BDB91D9EE}" destId="{FCEEADB6-92C9-46C2-B4D1-6676C888FBA1}" srcOrd="0" destOrd="0" presId="urn:microsoft.com/office/officeart/2005/8/layout/list1"/>
    <dgm:cxn modelId="{C211BF33-F790-49D5-B575-8C19309766BB}" srcId="{98FD2852-F83E-45DA-B410-4481B7D2F112}" destId="{F71725F8-D430-458A-A87D-6A944E7FBE0C}" srcOrd="2" destOrd="0" parTransId="{4D1D73EC-86E8-47B1-98D0-7D0D63D925A3}" sibTransId="{927CB43D-AA7C-449E-9DA3-D17A5C83E290}"/>
    <dgm:cxn modelId="{2D4E433A-7A28-4748-937D-6BF0A8CCFC4F}" type="presOf" srcId="{EEAC06A1-6EB7-4A6E-8264-327BDB91D9EE}" destId="{60BB388E-B919-4031-9939-DF8C15313852}" srcOrd="1" destOrd="0" presId="urn:microsoft.com/office/officeart/2005/8/layout/list1"/>
    <dgm:cxn modelId="{498A9F43-42CA-42DD-A305-F64D88C27FB3}" srcId="{EEAC06A1-6EB7-4A6E-8264-327BDB91D9EE}" destId="{44556E5E-74A1-4669-9F69-79726A4D5F0B}" srcOrd="1" destOrd="0" parTransId="{CC339D53-A986-4656-91D8-C982782A21A0}" sibTransId="{8916893D-0631-433F-85EB-2C8FD9E163F4}"/>
    <dgm:cxn modelId="{06A82447-6E53-472A-8746-04F955B9DD9D}" srcId="{98FD2852-F83E-45DA-B410-4481B7D2F112}" destId="{29A34760-1747-4CEA-AFB8-75CBD015BA60}" srcOrd="1" destOrd="0" parTransId="{4B8E62D2-D80E-4709-8F6B-5610D29A93EF}" sibTransId="{22CAC432-6EC4-4AB0-A0CD-50BC32FBE6BD}"/>
    <dgm:cxn modelId="{7A948E54-C140-4541-93FD-9351E7DF67A3}" type="presOf" srcId="{29A34760-1747-4CEA-AFB8-75CBD015BA60}" destId="{EEABEB3B-5343-4D42-841E-142675922FEA}" srcOrd="0" destOrd="1" presId="urn:microsoft.com/office/officeart/2005/8/layout/list1"/>
    <dgm:cxn modelId="{CDB3198C-A096-4DF1-B04E-3C24C7A74CF1}" type="presOf" srcId="{438C599A-0B2A-4307-A8C9-7548EB9E124A}" destId="{A983A9DB-468B-4C23-AEE6-F66536E7CDB6}" srcOrd="0" destOrd="3" presId="urn:microsoft.com/office/officeart/2005/8/layout/list1"/>
    <dgm:cxn modelId="{BF793D9E-6868-4D20-A064-09CACCAF117B}" type="presOf" srcId="{F71725F8-D430-458A-A87D-6A944E7FBE0C}" destId="{EEABEB3B-5343-4D42-841E-142675922FEA}" srcOrd="0" destOrd="2" presId="urn:microsoft.com/office/officeart/2005/8/layout/list1"/>
    <dgm:cxn modelId="{EBB0B0B0-3E45-4867-B6AC-5CB8E0DE469B}" type="presOf" srcId="{4750A0FD-7B18-4B97-8CFE-1483F0063603}" destId="{A983A9DB-468B-4C23-AEE6-F66536E7CDB6}" srcOrd="0" destOrd="2" presId="urn:microsoft.com/office/officeart/2005/8/layout/list1"/>
    <dgm:cxn modelId="{58FE63B1-A4DD-4249-8C02-377A6F499DDE}" srcId="{98FD2852-F83E-45DA-B410-4481B7D2F112}" destId="{06824C62-AC80-4745-8DE1-D92E16E2110C}" srcOrd="3" destOrd="0" parTransId="{E825674D-81E9-4A4A-8D5A-9D4526A9F00E}" sibTransId="{FF8711B3-07E5-4AB3-82C0-0FF19E9E4F40}"/>
    <dgm:cxn modelId="{AA5007B3-3BA0-4BF7-997E-E432D0233575}" type="presOf" srcId="{98FD2852-F83E-45DA-B410-4481B7D2F112}" destId="{89680643-D56E-4CC8-B461-F0DEAFA6001E}" srcOrd="0" destOrd="0" presId="urn:microsoft.com/office/officeart/2005/8/layout/list1"/>
    <dgm:cxn modelId="{0D2B9DB8-2A7F-4635-B0B6-06C36F746FF7}" type="presOf" srcId="{44556E5E-74A1-4669-9F69-79726A4D5F0B}" destId="{A983A9DB-468B-4C23-AEE6-F66536E7CDB6}" srcOrd="0" destOrd="1" presId="urn:microsoft.com/office/officeart/2005/8/layout/list1"/>
    <dgm:cxn modelId="{C071C5B9-5C48-4B92-812F-0446965B617C}" type="presOf" srcId="{9BE8379F-2D51-499A-8ABB-A9BC9CC1ABAF}" destId="{A983A9DB-468B-4C23-AEE6-F66536E7CDB6}" srcOrd="0" destOrd="0" presId="urn:microsoft.com/office/officeart/2005/8/layout/list1"/>
    <dgm:cxn modelId="{528C82CC-6AF6-4B05-ADCE-FDA40E6E9BB1}" srcId="{4BB42E83-116D-4969-9C4E-D694B6740B9D}" destId="{98FD2852-F83E-45DA-B410-4481B7D2F112}" srcOrd="1" destOrd="0" parTransId="{405A96F9-D54F-4E1D-A902-3AB436DDF34F}" sibTransId="{C26F252B-FCF0-4DDC-A097-DC771417D5B5}"/>
    <dgm:cxn modelId="{F155E9CE-0D22-4E0F-A9B3-748E9B5BBCA1}" srcId="{EEAC06A1-6EB7-4A6E-8264-327BDB91D9EE}" destId="{4750A0FD-7B18-4B97-8CFE-1483F0063603}" srcOrd="2" destOrd="0" parTransId="{631EF359-FBBF-4510-B930-EF6DE36C6088}" sibTransId="{40D6B1E8-B67B-42AF-A9A4-287F5F55E925}"/>
    <dgm:cxn modelId="{6B3C1CCF-077C-42F9-B049-6C31DFC4AF1C}" srcId="{EEAC06A1-6EB7-4A6E-8264-327BDB91D9EE}" destId="{9BE8379F-2D51-499A-8ABB-A9BC9CC1ABAF}" srcOrd="0" destOrd="0" parTransId="{1CA98552-35CA-4D0F-AC4F-5760804441C6}" sibTransId="{A0C4ED4F-3B80-4310-A7E2-1A917D5A3C15}"/>
    <dgm:cxn modelId="{7B3E1DD3-B2C5-44C9-9663-9F635898956E}" type="presOf" srcId="{98FD2852-F83E-45DA-B410-4481B7D2F112}" destId="{0B7AC3E5-C439-46A2-8F99-67140533F3D7}" srcOrd="1" destOrd="0" presId="urn:microsoft.com/office/officeart/2005/8/layout/list1"/>
    <dgm:cxn modelId="{C2F051D7-7727-4959-9DBF-4638CDA413F3}" type="presOf" srcId="{4BB42E83-116D-4969-9C4E-D694B6740B9D}" destId="{4DF1965D-53AF-4E6D-8817-ED129B6523C8}" srcOrd="0" destOrd="0" presId="urn:microsoft.com/office/officeart/2005/8/layout/list1"/>
    <dgm:cxn modelId="{817859F2-14B1-403C-AA47-78E834F7B86E}" srcId="{4BB42E83-116D-4969-9C4E-D694B6740B9D}" destId="{EEAC06A1-6EB7-4A6E-8264-327BDB91D9EE}" srcOrd="0" destOrd="0" parTransId="{5BC2F175-1415-4E3C-9501-6903E56ECE29}" sibTransId="{256230A6-7148-4A98-844D-AF10E32927B7}"/>
    <dgm:cxn modelId="{6B8D0CFD-C28E-46CA-BE25-BA0697FF6406}" srcId="{98FD2852-F83E-45DA-B410-4481B7D2F112}" destId="{D983013E-F22B-4B69-AB49-D201091C785C}" srcOrd="0" destOrd="0" parTransId="{0F98E9B4-CC11-414A-AF32-E2AC252E6CB6}" sibTransId="{272345F1-9B75-4A20-81B4-542946411A1A}"/>
    <dgm:cxn modelId="{A4C888DB-1DB9-40D8-A6C1-F197F1ED9269}" type="presParOf" srcId="{4DF1965D-53AF-4E6D-8817-ED129B6523C8}" destId="{256DC0F4-88F2-4DAC-B745-953A7479AD72}" srcOrd="0" destOrd="0" presId="urn:microsoft.com/office/officeart/2005/8/layout/list1"/>
    <dgm:cxn modelId="{90ECA1B5-5543-4399-AF90-7D2F977FDD8D}" type="presParOf" srcId="{256DC0F4-88F2-4DAC-B745-953A7479AD72}" destId="{FCEEADB6-92C9-46C2-B4D1-6676C888FBA1}" srcOrd="0" destOrd="0" presId="urn:microsoft.com/office/officeart/2005/8/layout/list1"/>
    <dgm:cxn modelId="{C50B7BA4-87DC-4B90-AE7A-E3F90F8536F4}" type="presParOf" srcId="{256DC0F4-88F2-4DAC-B745-953A7479AD72}" destId="{60BB388E-B919-4031-9939-DF8C15313852}" srcOrd="1" destOrd="0" presId="urn:microsoft.com/office/officeart/2005/8/layout/list1"/>
    <dgm:cxn modelId="{7D0465FB-4C8E-43DF-AE9C-CFFFA2699328}" type="presParOf" srcId="{4DF1965D-53AF-4E6D-8817-ED129B6523C8}" destId="{3D842828-5B86-457B-8D99-373B3FDE5CCC}" srcOrd="1" destOrd="0" presId="urn:microsoft.com/office/officeart/2005/8/layout/list1"/>
    <dgm:cxn modelId="{81263EDC-0605-40B0-8550-F3374216DB39}" type="presParOf" srcId="{4DF1965D-53AF-4E6D-8817-ED129B6523C8}" destId="{A983A9DB-468B-4C23-AEE6-F66536E7CDB6}" srcOrd="2" destOrd="0" presId="urn:microsoft.com/office/officeart/2005/8/layout/list1"/>
    <dgm:cxn modelId="{5C134572-D528-4CEA-9BB3-C8F71CD623C4}" type="presParOf" srcId="{4DF1965D-53AF-4E6D-8817-ED129B6523C8}" destId="{58D6FABD-0828-444A-AAA0-0828E3A2E147}" srcOrd="3" destOrd="0" presId="urn:microsoft.com/office/officeart/2005/8/layout/list1"/>
    <dgm:cxn modelId="{926B975F-7184-4041-8CC8-0BA442FB67F4}" type="presParOf" srcId="{4DF1965D-53AF-4E6D-8817-ED129B6523C8}" destId="{0A76A2DA-DE53-43F1-B64A-431316095A56}" srcOrd="4" destOrd="0" presId="urn:microsoft.com/office/officeart/2005/8/layout/list1"/>
    <dgm:cxn modelId="{950E96BA-31CF-4EA0-A9BB-3C04E09BAC64}" type="presParOf" srcId="{0A76A2DA-DE53-43F1-B64A-431316095A56}" destId="{89680643-D56E-4CC8-B461-F0DEAFA6001E}" srcOrd="0" destOrd="0" presId="urn:microsoft.com/office/officeart/2005/8/layout/list1"/>
    <dgm:cxn modelId="{69A6A9D8-D7E3-4577-9E9D-843B3F1506F5}" type="presParOf" srcId="{0A76A2DA-DE53-43F1-B64A-431316095A56}" destId="{0B7AC3E5-C439-46A2-8F99-67140533F3D7}" srcOrd="1" destOrd="0" presId="urn:microsoft.com/office/officeart/2005/8/layout/list1"/>
    <dgm:cxn modelId="{6AA966F3-CA9C-4647-92FA-9745829CCB0C}" type="presParOf" srcId="{4DF1965D-53AF-4E6D-8817-ED129B6523C8}" destId="{32518803-E481-4D34-AB4B-DE47F922D234}" srcOrd="5" destOrd="0" presId="urn:microsoft.com/office/officeart/2005/8/layout/list1"/>
    <dgm:cxn modelId="{977B3163-FC31-47D6-B580-B024AC734923}" type="presParOf" srcId="{4DF1965D-53AF-4E6D-8817-ED129B6523C8}" destId="{EEABEB3B-5343-4D42-841E-142675922FE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A80780-1644-4F2B-B25B-E4EA2C950AFE}">
      <dsp:nvSpPr>
        <dsp:cNvPr id="0" name=""/>
        <dsp:cNvSpPr/>
      </dsp:nvSpPr>
      <dsp:spPr>
        <a:xfrm>
          <a:off x="4931" y="896379"/>
          <a:ext cx="2156171" cy="1293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/>
            <a:t>Entwicklung einer webbasierten Anwendung zur Tischreservierung</a:t>
          </a:r>
          <a:endParaRPr lang="en-US" sz="1400" kern="1200"/>
        </a:p>
      </dsp:txBody>
      <dsp:txXfrm>
        <a:off x="42822" y="934270"/>
        <a:ext cx="2080389" cy="1217920"/>
      </dsp:txXfrm>
    </dsp:sp>
    <dsp:sp modelId="{78975D97-4D43-4561-AA5C-ABC12B2CD0AD}">
      <dsp:nvSpPr>
        <dsp:cNvPr id="0" name=""/>
        <dsp:cNvSpPr/>
      </dsp:nvSpPr>
      <dsp:spPr>
        <a:xfrm>
          <a:off x="2350845" y="1275865"/>
          <a:ext cx="457108" cy="53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50845" y="1382811"/>
        <a:ext cx="319976" cy="320838"/>
      </dsp:txXfrm>
    </dsp:sp>
    <dsp:sp modelId="{B226ED15-A1D2-4E05-BE22-50123D4C67EB}">
      <dsp:nvSpPr>
        <dsp:cNvPr id="0" name=""/>
        <dsp:cNvSpPr/>
      </dsp:nvSpPr>
      <dsp:spPr>
        <a:xfrm>
          <a:off x="3023571" y="896379"/>
          <a:ext cx="2156171" cy="1293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/>
            <a:t>Ermöglicht Reservierungen unabhängig von Personalverfügbarkeit</a:t>
          </a:r>
          <a:endParaRPr lang="en-US" sz="1400" kern="1200"/>
        </a:p>
      </dsp:txBody>
      <dsp:txXfrm>
        <a:off x="3061462" y="934270"/>
        <a:ext cx="2080389" cy="1217920"/>
      </dsp:txXfrm>
    </dsp:sp>
    <dsp:sp modelId="{4207049D-0BCE-4367-A540-9DA9B06B36F3}">
      <dsp:nvSpPr>
        <dsp:cNvPr id="0" name=""/>
        <dsp:cNvSpPr/>
      </dsp:nvSpPr>
      <dsp:spPr>
        <a:xfrm>
          <a:off x="5369485" y="1275865"/>
          <a:ext cx="457108" cy="53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5369485" y="1382811"/>
        <a:ext cx="319976" cy="320838"/>
      </dsp:txXfrm>
    </dsp:sp>
    <dsp:sp modelId="{69C6F6C7-A06E-45C1-8BE3-A39A30CE4246}">
      <dsp:nvSpPr>
        <dsp:cNvPr id="0" name=""/>
        <dsp:cNvSpPr/>
      </dsp:nvSpPr>
      <dsp:spPr>
        <a:xfrm>
          <a:off x="6042211" y="896379"/>
          <a:ext cx="2156171" cy="1293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/>
            <a:t>Integration in bestehende IT-Infrastruktur des Restaurants</a:t>
          </a:r>
          <a:endParaRPr lang="en-US" sz="1400" kern="1200"/>
        </a:p>
      </dsp:txBody>
      <dsp:txXfrm>
        <a:off x="6080102" y="934270"/>
        <a:ext cx="2080389" cy="1217920"/>
      </dsp:txXfrm>
    </dsp:sp>
    <dsp:sp modelId="{77454EFD-6BED-481F-9B13-A577B473EF9B}">
      <dsp:nvSpPr>
        <dsp:cNvPr id="0" name=""/>
        <dsp:cNvSpPr/>
      </dsp:nvSpPr>
      <dsp:spPr>
        <a:xfrm>
          <a:off x="8388125" y="1275865"/>
          <a:ext cx="457108" cy="5347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8388125" y="1382811"/>
        <a:ext cx="319976" cy="320838"/>
      </dsp:txXfrm>
    </dsp:sp>
    <dsp:sp modelId="{7027CAF5-D3E4-40D9-8049-247799CB9840}">
      <dsp:nvSpPr>
        <dsp:cNvPr id="0" name=""/>
        <dsp:cNvSpPr/>
      </dsp:nvSpPr>
      <dsp:spPr>
        <a:xfrm>
          <a:off x="9060851" y="896379"/>
          <a:ext cx="2156171" cy="12937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400" b="0" i="0" kern="1200"/>
            <a:t>Sicherstellung von Effizienz, Benutzerfreundlichkeit und Skalierbarkeit</a:t>
          </a:r>
          <a:endParaRPr lang="en-US" sz="1400" kern="1200"/>
        </a:p>
      </dsp:txBody>
      <dsp:txXfrm>
        <a:off x="9098742" y="934270"/>
        <a:ext cx="2080389" cy="12179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B3CCD6-72C2-46F6-BC7D-CF1104454841}">
      <dsp:nvSpPr>
        <dsp:cNvPr id="0" name=""/>
        <dsp:cNvSpPr/>
      </dsp:nvSpPr>
      <dsp:spPr>
        <a:xfrm>
          <a:off x="0" y="2747"/>
          <a:ext cx="6391275" cy="12606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/>
            <a:t>Intuitive, einfache Reservierung für Kunden</a:t>
          </a:r>
          <a:endParaRPr lang="en-US" sz="2300" kern="1200"/>
        </a:p>
      </dsp:txBody>
      <dsp:txXfrm>
        <a:off x="61538" y="64285"/>
        <a:ext cx="6268199" cy="1137541"/>
      </dsp:txXfrm>
    </dsp:sp>
    <dsp:sp modelId="{FAB984AD-B0FF-4613-AB29-D3B8B310C188}">
      <dsp:nvSpPr>
        <dsp:cNvPr id="0" name=""/>
        <dsp:cNvSpPr/>
      </dsp:nvSpPr>
      <dsp:spPr>
        <a:xfrm>
          <a:off x="0" y="1329605"/>
          <a:ext cx="6391275" cy="1260617"/>
        </a:xfrm>
        <a:prstGeom prst="roundRect">
          <a:avLst/>
        </a:prstGeom>
        <a:solidFill>
          <a:schemeClr val="accent2">
            <a:hueOff val="8908"/>
            <a:satOff val="-25242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/>
            <a:t>Entlastung des Personals durch automatisierte Abläufe</a:t>
          </a:r>
          <a:endParaRPr lang="en-US" sz="2300" kern="1200"/>
        </a:p>
      </dsp:txBody>
      <dsp:txXfrm>
        <a:off x="61538" y="1391143"/>
        <a:ext cx="6268199" cy="1137541"/>
      </dsp:txXfrm>
    </dsp:sp>
    <dsp:sp modelId="{00F5D2C0-8610-4A4C-901D-EB783090C12F}">
      <dsp:nvSpPr>
        <dsp:cNvPr id="0" name=""/>
        <dsp:cNvSpPr/>
      </dsp:nvSpPr>
      <dsp:spPr>
        <a:xfrm>
          <a:off x="0" y="2656463"/>
          <a:ext cx="6391275" cy="1260617"/>
        </a:xfrm>
        <a:prstGeom prst="roundRect">
          <a:avLst/>
        </a:prstGeom>
        <a:solidFill>
          <a:schemeClr val="accent2">
            <a:hueOff val="17815"/>
            <a:satOff val="-50484"/>
            <a:lumOff val="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/>
            <a:t>Modulares Systemdesign für zukünftige Erweiterungen (z. B. Zahlungssystem, mobile App)</a:t>
          </a:r>
          <a:endParaRPr lang="en-US" sz="2300" kern="1200"/>
        </a:p>
      </dsp:txBody>
      <dsp:txXfrm>
        <a:off x="61538" y="2718001"/>
        <a:ext cx="6268199" cy="1137541"/>
      </dsp:txXfrm>
    </dsp:sp>
    <dsp:sp modelId="{249048C0-6ED4-42BF-B4FB-0CDF80CF88F3}">
      <dsp:nvSpPr>
        <dsp:cNvPr id="0" name=""/>
        <dsp:cNvSpPr/>
      </dsp:nvSpPr>
      <dsp:spPr>
        <a:xfrm>
          <a:off x="0" y="3983321"/>
          <a:ext cx="6391275" cy="1260617"/>
        </a:xfrm>
        <a:prstGeom prst="round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b="0" i="0" kern="1200"/>
            <a:t>Hohe Systemverfügbarkeit und stabile Performance</a:t>
          </a:r>
          <a:endParaRPr lang="en-US" sz="2300" kern="1200"/>
        </a:p>
      </dsp:txBody>
      <dsp:txXfrm>
        <a:off x="61538" y="4044859"/>
        <a:ext cx="6268199" cy="11375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906791-E184-411C-80BD-9ABA31712A89}">
      <dsp:nvSpPr>
        <dsp:cNvPr id="0" name=""/>
        <dsp:cNvSpPr/>
      </dsp:nvSpPr>
      <dsp:spPr>
        <a:xfrm rot="5400000">
          <a:off x="5628808" y="-2390751"/>
          <a:ext cx="657904" cy="5607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/>
            <a:t>Intuitive </a:t>
          </a:r>
          <a:r>
            <a:rPr lang="en-GB" sz="1600" b="0" i="0" kern="1200" err="1"/>
            <a:t>Oberfläche</a:t>
          </a:r>
          <a:r>
            <a:rPr lang="en-GB" sz="1600" b="0" i="0" kern="1200"/>
            <a:t>, </a:t>
          </a:r>
          <a:r>
            <a:rPr lang="en-GB" sz="1600" b="0" i="0" kern="1200" err="1"/>
            <a:t>Reservierung</a:t>
          </a:r>
          <a:r>
            <a:rPr lang="en-GB" sz="1600" b="0" i="0" kern="1200"/>
            <a:t> in &lt;</a:t>
          </a:r>
          <a:r>
            <a:rPr lang="en-GB" sz="1600" b="0" i="0" kern="1200">
              <a:latin typeface="Century Gothic" panose="020B0502020202020204"/>
            </a:rPr>
            <a:t> 10</a:t>
          </a:r>
          <a:r>
            <a:rPr lang="en-GB" sz="1600" b="0" i="0" kern="1200"/>
            <a:t> Klicks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/>
            <a:t>Klare </a:t>
          </a:r>
          <a:r>
            <a:rPr lang="en-GB" sz="1600" b="0" i="0" kern="1200" err="1"/>
            <a:t>Fehlermeldungen</a:t>
          </a:r>
          <a:r>
            <a:rPr lang="en-GB" sz="1600" b="0" i="0" kern="1200"/>
            <a:t>, responsive Design</a:t>
          </a:r>
          <a:endParaRPr lang="en-US" sz="1600" kern="1200"/>
        </a:p>
      </dsp:txBody>
      <dsp:txXfrm rot="-5400000">
        <a:off x="3154108" y="116065"/>
        <a:ext cx="5575188" cy="593672"/>
      </dsp:txXfrm>
    </dsp:sp>
    <dsp:sp modelId="{E3049DFC-38D6-49E5-AEEE-8161630A356F}">
      <dsp:nvSpPr>
        <dsp:cNvPr id="0" name=""/>
        <dsp:cNvSpPr/>
      </dsp:nvSpPr>
      <dsp:spPr>
        <a:xfrm>
          <a:off x="0" y="1709"/>
          <a:ext cx="3154108" cy="8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Usability</a:t>
          </a:r>
          <a:endParaRPr lang="en-US" sz="3200" kern="1200"/>
        </a:p>
      </dsp:txBody>
      <dsp:txXfrm>
        <a:off x="40145" y="41854"/>
        <a:ext cx="3073818" cy="742090"/>
      </dsp:txXfrm>
    </dsp:sp>
    <dsp:sp modelId="{527D2824-7E84-4324-9A4E-EB100F5ACA35}">
      <dsp:nvSpPr>
        <dsp:cNvPr id="0" name=""/>
        <dsp:cNvSpPr/>
      </dsp:nvSpPr>
      <dsp:spPr>
        <a:xfrm rot="5400000">
          <a:off x="5628808" y="-1527252"/>
          <a:ext cx="657904" cy="5607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err="1"/>
            <a:t>Ladezeiten</a:t>
          </a:r>
          <a:r>
            <a:rPr lang="en-GB" sz="1600" b="0" i="0" kern="1200"/>
            <a:t> &lt; 2 Sek., Caching, </a:t>
          </a:r>
          <a:r>
            <a:rPr lang="en-GB" sz="1600" b="0" i="0" kern="1200" err="1"/>
            <a:t>optimierte</a:t>
          </a:r>
          <a:r>
            <a:rPr lang="en-GB" sz="1600" b="0" i="0" kern="1200"/>
            <a:t> DB-</a:t>
          </a:r>
          <a:r>
            <a:rPr lang="en-GB" sz="1600" b="0" i="0" kern="1200" err="1"/>
            <a:t>Zugriffe</a:t>
          </a:r>
          <a:endParaRPr lang="en-US" sz="1600" kern="1200" err="1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err="1"/>
            <a:t>Asynchrone</a:t>
          </a:r>
          <a:r>
            <a:rPr lang="en-GB" sz="1600" b="0" i="0" kern="1200"/>
            <a:t> </a:t>
          </a:r>
          <a:r>
            <a:rPr lang="en-GB" sz="1600" b="0" i="0" kern="1200" err="1"/>
            <a:t>Verarbeitung</a:t>
          </a:r>
          <a:r>
            <a:rPr lang="en-GB" sz="1600" b="0" i="0" kern="1200"/>
            <a:t> </a:t>
          </a:r>
          <a:r>
            <a:rPr lang="en-GB" sz="1600" b="0" i="0" kern="1200" err="1"/>
            <a:t>bei</a:t>
          </a:r>
          <a:r>
            <a:rPr lang="en-GB" sz="1600" b="0" i="0" kern="1200"/>
            <a:t> Last</a:t>
          </a:r>
          <a:endParaRPr lang="en-US" sz="1600" kern="1200"/>
        </a:p>
      </dsp:txBody>
      <dsp:txXfrm rot="-5400000">
        <a:off x="3154108" y="979564"/>
        <a:ext cx="5575188" cy="593672"/>
      </dsp:txXfrm>
    </dsp:sp>
    <dsp:sp modelId="{5D3ACE84-6B8E-4E2C-8F91-045A1674C243}">
      <dsp:nvSpPr>
        <dsp:cNvPr id="0" name=""/>
        <dsp:cNvSpPr/>
      </dsp:nvSpPr>
      <dsp:spPr>
        <a:xfrm>
          <a:off x="0" y="865209"/>
          <a:ext cx="3154108" cy="8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Performance</a:t>
          </a:r>
          <a:endParaRPr lang="en-US" sz="3200" kern="1200"/>
        </a:p>
      </dsp:txBody>
      <dsp:txXfrm>
        <a:off x="40145" y="905354"/>
        <a:ext cx="3073818" cy="742090"/>
      </dsp:txXfrm>
    </dsp:sp>
    <dsp:sp modelId="{AFCDD5E0-8351-4259-BA9B-855D639538D9}">
      <dsp:nvSpPr>
        <dsp:cNvPr id="0" name=""/>
        <dsp:cNvSpPr/>
      </dsp:nvSpPr>
      <dsp:spPr>
        <a:xfrm rot="5400000">
          <a:off x="5628808" y="-663752"/>
          <a:ext cx="657904" cy="5607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/>
            <a:t>TLS-</a:t>
          </a:r>
          <a:r>
            <a:rPr lang="en-GB" sz="1600" b="0" i="0" kern="1200" err="1"/>
            <a:t>Verschlüsselung</a:t>
          </a:r>
          <a:endParaRPr lang="en-GB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err="1"/>
            <a:t>Rollenbasierte</a:t>
          </a:r>
          <a:r>
            <a:rPr lang="en-GB" sz="1600" b="0" i="0" kern="1200"/>
            <a:t> </a:t>
          </a:r>
          <a:r>
            <a:rPr lang="en-GB" sz="1600" b="0" i="0" kern="1200" err="1"/>
            <a:t>Zugriffssteuerung</a:t>
          </a:r>
          <a:endParaRPr lang="en-GB" sz="1600" kern="1200"/>
        </a:p>
      </dsp:txBody>
      <dsp:txXfrm rot="-5400000">
        <a:off x="3154108" y="1843064"/>
        <a:ext cx="5575188" cy="593672"/>
      </dsp:txXfrm>
    </dsp:sp>
    <dsp:sp modelId="{1A00C6BA-997C-4078-BBBA-0975BB9517C9}">
      <dsp:nvSpPr>
        <dsp:cNvPr id="0" name=""/>
        <dsp:cNvSpPr/>
      </dsp:nvSpPr>
      <dsp:spPr>
        <a:xfrm>
          <a:off x="0" y="1728709"/>
          <a:ext cx="3154108" cy="8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/>
            <a:t>Sicherheit</a:t>
          </a:r>
          <a:endParaRPr lang="en-US" sz="3200" kern="1200"/>
        </a:p>
      </dsp:txBody>
      <dsp:txXfrm>
        <a:off x="40145" y="1768854"/>
        <a:ext cx="3073818" cy="742090"/>
      </dsp:txXfrm>
    </dsp:sp>
    <dsp:sp modelId="{048A5CAA-5ACC-472B-8E80-5035EED29667}">
      <dsp:nvSpPr>
        <dsp:cNvPr id="0" name=""/>
        <dsp:cNvSpPr/>
      </dsp:nvSpPr>
      <dsp:spPr>
        <a:xfrm rot="5400000">
          <a:off x="5628808" y="199747"/>
          <a:ext cx="657904" cy="560730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err="1"/>
            <a:t>Modulares</a:t>
          </a:r>
          <a:r>
            <a:rPr lang="en-GB" sz="1600" b="0" i="0" kern="1200"/>
            <a:t> Design, </a:t>
          </a:r>
          <a:r>
            <a:rPr lang="en-GB" sz="1600" b="0" i="0" kern="1200" err="1"/>
            <a:t>Schichtenarchitektur</a:t>
          </a:r>
          <a:endParaRPr lang="en-US" sz="1600" kern="1200" err="1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600" b="0" i="0" kern="1200" err="1"/>
            <a:t>Versionskontrolle</a:t>
          </a:r>
          <a:r>
            <a:rPr lang="en-GB" sz="1600" b="0" i="0" kern="1200"/>
            <a:t> &amp; </a:t>
          </a:r>
          <a:r>
            <a:rPr lang="en-GB" sz="1600" b="0" i="0" kern="1200" err="1"/>
            <a:t>saubere</a:t>
          </a:r>
          <a:r>
            <a:rPr lang="en-GB" sz="1600" b="0" i="0" kern="1200"/>
            <a:t> Code-</a:t>
          </a:r>
          <a:r>
            <a:rPr lang="en-GB" sz="1600" b="0" i="0" kern="1200" err="1"/>
            <a:t>Trennung</a:t>
          </a:r>
          <a:endParaRPr lang="en-US" sz="1600" kern="1200" err="1"/>
        </a:p>
      </dsp:txBody>
      <dsp:txXfrm rot="-5400000">
        <a:off x="3154108" y="2706563"/>
        <a:ext cx="5575188" cy="593672"/>
      </dsp:txXfrm>
    </dsp:sp>
    <dsp:sp modelId="{FCBC154D-091E-48B6-816C-832EE4053B83}">
      <dsp:nvSpPr>
        <dsp:cNvPr id="0" name=""/>
        <dsp:cNvSpPr/>
      </dsp:nvSpPr>
      <dsp:spPr>
        <a:xfrm>
          <a:off x="0" y="2592209"/>
          <a:ext cx="3154108" cy="8223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0" i="0" kern="1200" err="1"/>
            <a:t>Wartbarkeit</a:t>
          </a:r>
          <a:endParaRPr lang="en-US" sz="3200" kern="1200" err="1"/>
        </a:p>
      </dsp:txBody>
      <dsp:txXfrm>
        <a:off x="40145" y="2632354"/>
        <a:ext cx="3073818" cy="74209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3F4E37-9955-4991-AD4C-8447759CA8BA}">
      <dsp:nvSpPr>
        <dsp:cNvPr id="0" name=""/>
        <dsp:cNvSpPr/>
      </dsp:nvSpPr>
      <dsp:spPr>
        <a:xfrm>
          <a:off x="1317873" y="0"/>
          <a:ext cx="1405890" cy="13921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88E6C-13D6-4DC1-AA3F-60923D9333E8}">
      <dsp:nvSpPr>
        <dsp:cNvPr id="0" name=""/>
        <dsp:cNvSpPr/>
      </dsp:nvSpPr>
      <dsp:spPr>
        <a:xfrm>
          <a:off x="12403" y="1537420"/>
          <a:ext cx="4016830" cy="59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b="0" i="0" kern="1200" err="1"/>
            <a:t>Architekturstil</a:t>
          </a:r>
          <a:endParaRPr lang="en-US" sz="1900" kern="1200" err="1"/>
        </a:p>
      </dsp:txBody>
      <dsp:txXfrm>
        <a:off x="12403" y="1537420"/>
        <a:ext cx="4016830" cy="596615"/>
      </dsp:txXfrm>
    </dsp:sp>
    <dsp:sp modelId="{C1C715F0-4490-41BE-A1CB-4FF202C028A4}">
      <dsp:nvSpPr>
        <dsp:cNvPr id="0" name=""/>
        <dsp:cNvSpPr/>
      </dsp:nvSpPr>
      <dsp:spPr>
        <a:xfrm>
          <a:off x="12403" y="2201626"/>
          <a:ext cx="4016830" cy="121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Client-Server-Modell</a:t>
          </a:r>
          <a:endParaRPr lang="en-US" sz="1400" kern="120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err="1"/>
            <a:t>Schichtenarchitektur</a:t>
          </a:r>
          <a:endParaRPr lang="en-US" sz="1400" kern="1200" err="1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err="1"/>
            <a:t>Präsentationsschicht</a:t>
          </a:r>
          <a:r>
            <a:rPr lang="en-GB" sz="1400" b="0" i="0" kern="1200"/>
            <a:t> (HTML/CSS/JS)</a:t>
          </a:r>
          <a:endParaRPr lang="en-US" sz="1400" kern="1200"/>
        </a:p>
        <a:p>
          <a:pPr marL="114300" lvl="1" indent="-114300" algn="l" defTabSz="622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err="1"/>
            <a:t>Logikschicht</a:t>
          </a:r>
          <a:r>
            <a:rPr lang="en-GB" sz="1400" b="0" i="0" kern="1200"/>
            <a:t> (C#, ASP.NET</a:t>
          </a:r>
          <a:r>
            <a:rPr lang="en-GB" sz="1400" b="0" i="0" kern="1200">
              <a:latin typeface="Century Gothic" panose="020B0502020202020204"/>
            </a:rPr>
            <a:t> Core</a:t>
          </a:r>
          <a:r>
            <a:rPr lang="en-GB" sz="1400" b="0" i="0" kern="1200"/>
            <a:t>)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400" b="0" i="0" kern="1200" err="1"/>
            <a:t>Datenzugriffsschicht</a:t>
          </a:r>
          <a:r>
            <a:rPr lang="en-GB" sz="1400" b="0" i="0" kern="1200"/>
            <a:t> (SQL Server)</a:t>
          </a:r>
          <a:endParaRPr lang="en-US" sz="1400" kern="1200"/>
        </a:p>
      </dsp:txBody>
      <dsp:txXfrm>
        <a:off x="12403" y="2201626"/>
        <a:ext cx="4016830" cy="1214673"/>
      </dsp:txXfrm>
    </dsp:sp>
    <dsp:sp modelId="{DF41329B-503F-435B-AC6F-34B2B0E5FE77}">
      <dsp:nvSpPr>
        <dsp:cNvPr id="0" name=""/>
        <dsp:cNvSpPr/>
      </dsp:nvSpPr>
      <dsp:spPr>
        <a:xfrm>
          <a:off x="6037649" y="0"/>
          <a:ext cx="1405890" cy="13921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56323E-6D13-4864-91BC-A8A095A0E5C1}">
      <dsp:nvSpPr>
        <dsp:cNvPr id="0" name=""/>
        <dsp:cNvSpPr/>
      </dsp:nvSpPr>
      <dsp:spPr>
        <a:xfrm>
          <a:off x="4732179" y="1537420"/>
          <a:ext cx="4016830" cy="5966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900" b="0" i="0" kern="1200" err="1"/>
            <a:t>Technische</a:t>
          </a:r>
          <a:r>
            <a:rPr lang="en-GB" sz="1900" b="0" i="0" kern="1200"/>
            <a:t> </a:t>
          </a:r>
          <a:r>
            <a:rPr lang="en-GB" sz="1900" b="0" i="0" kern="1200" err="1"/>
            <a:t>Umsetzung</a:t>
          </a:r>
          <a:r>
            <a:rPr lang="en-GB" sz="1900" b="0" i="0" kern="1200"/>
            <a:t> &amp; </a:t>
          </a:r>
          <a:r>
            <a:rPr lang="en-GB" sz="1900" b="0" i="0" kern="1200" err="1"/>
            <a:t>Taktiken</a:t>
          </a:r>
          <a:endParaRPr lang="en-US" sz="1900" kern="1200" err="1"/>
        </a:p>
      </dsp:txBody>
      <dsp:txXfrm>
        <a:off x="4732179" y="1537420"/>
        <a:ext cx="4016830" cy="596615"/>
      </dsp:txXfrm>
    </dsp:sp>
    <dsp:sp modelId="{B0923CCC-44B6-440A-B8B4-CDC67CAD2AB8}">
      <dsp:nvSpPr>
        <dsp:cNvPr id="0" name=""/>
        <dsp:cNvSpPr/>
      </dsp:nvSpPr>
      <dsp:spPr>
        <a:xfrm>
          <a:off x="4732179" y="2201626"/>
          <a:ext cx="4016830" cy="12146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err="1"/>
            <a:t>Entwicklungsprozess</a:t>
          </a:r>
          <a:r>
            <a:rPr lang="en-GB" sz="1400" b="0" i="0" kern="1200"/>
            <a:t>: Scrum </a:t>
          </a:r>
          <a:r>
            <a:rPr lang="en-GB" sz="1400" b="0" i="0" kern="1200" err="1"/>
            <a:t>mit</a:t>
          </a:r>
          <a:r>
            <a:rPr lang="en-GB" sz="1400" b="0" i="0" kern="1200"/>
            <a:t> Sprints, Reviews &amp; Retros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TDD: </a:t>
          </a:r>
          <a:r>
            <a:rPr lang="en-GB" sz="1400" b="0" i="0" kern="1200" err="1"/>
            <a:t>Testgetriebene</a:t>
          </a:r>
          <a:r>
            <a:rPr lang="en-GB" sz="1400" b="0" i="0" kern="1200"/>
            <a:t> </a:t>
          </a:r>
          <a:r>
            <a:rPr lang="en-GB" sz="1400" b="0" i="0" kern="1200" err="1"/>
            <a:t>Entwicklung</a:t>
          </a:r>
          <a:endParaRPr lang="en-US" sz="1400" kern="1200" err="1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CI/CD: </a:t>
          </a:r>
          <a:r>
            <a:rPr lang="en-GB" sz="1400" b="0" i="0" kern="1200" err="1"/>
            <a:t>Automatisiertes</a:t>
          </a:r>
          <a:r>
            <a:rPr lang="en-GB" sz="1400" b="0" i="0" kern="1200"/>
            <a:t> Testen &amp; Deployment</a:t>
          </a:r>
          <a:endParaRPr lang="en-US" sz="1400" kern="1200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Monitoring: </a:t>
          </a:r>
          <a:r>
            <a:rPr lang="en-GB" sz="1400" b="0" i="0" kern="1200" err="1"/>
            <a:t>Leistungs</a:t>
          </a:r>
          <a:r>
            <a:rPr lang="en-GB" sz="1400" b="0" i="0" kern="1200"/>
            <a:t>- und </a:t>
          </a:r>
          <a:r>
            <a:rPr lang="en-GB" sz="1400" b="0" i="0" kern="1200" err="1"/>
            <a:t>Fehlerüberwachung</a:t>
          </a:r>
          <a:endParaRPr lang="en-US" sz="1400" kern="1200" err="1"/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 err="1"/>
            <a:t>Datenbank</a:t>
          </a:r>
          <a:r>
            <a:rPr lang="en-GB" sz="1400" b="0" i="0" kern="1200"/>
            <a:t>: </a:t>
          </a:r>
          <a:r>
            <a:rPr lang="en-GB" sz="1400" b="0" i="0" kern="1200" err="1"/>
            <a:t>Indizes</a:t>
          </a:r>
          <a:r>
            <a:rPr lang="en-GB" sz="1400" b="0" i="0" kern="1200"/>
            <a:t>, ACID-</a:t>
          </a:r>
          <a:r>
            <a:rPr lang="en-GB" sz="1400" b="0" i="0" kern="1200" err="1"/>
            <a:t>Transaktionen</a:t>
          </a:r>
          <a:r>
            <a:rPr lang="en-GB" sz="1400" b="0" i="0" kern="1200"/>
            <a:t>, </a:t>
          </a:r>
          <a:r>
            <a:rPr lang="en-GB" sz="1400" b="0" i="0" kern="1200" err="1"/>
            <a:t>relationale</a:t>
          </a:r>
          <a:r>
            <a:rPr lang="en-GB" sz="1400" b="0" i="0" kern="1200"/>
            <a:t> Struktur</a:t>
          </a:r>
          <a:endParaRPr lang="en-US" sz="1400" kern="1200"/>
        </a:p>
      </dsp:txBody>
      <dsp:txXfrm>
        <a:off x="4732179" y="2201626"/>
        <a:ext cx="4016830" cy="12146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261FC6-82EC-45F2-9752-55CA26812849}">
      <dsp:nvSpPr>
        <dsp:cNvPr id="0" name=""/>
        <dsp:cNvSpPr/>
      </dsp:nvSpPr>
      <dsp:spPr>
        <a:xfrm>
          <a:off x="177966" y="786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Frontend: React.js + </a:t>
          </a:r>
          <a:r>
            <a:rPr lang="en-GB" sz="1800" b="0" i="0" kern="1200">
              <a:latin typeface="Century Gothic" panose="020B0502020202020204"/>
            </a:rPr>
            <a:t>Tailwind CSS</a:t>
          </a:r>
          <a:endParaRPr lang="en-US" sz="1800" b="0" i="0" kern="1200">
            <a:latin typeface="Century Gothic" panose="020B0502020202020204"/>
          </a:endParaRPr>
        </a:p>
      </dsp:txBody>
      <dsp:txXfrm>
        <a:off x="177966" y="786"/>
        <a:ext cx="2626712" cy="1576027"/>
      </dsp:txXfrm>
    </dsp:sp>
    <dsp:sp modelId="{EFC3A72C-4C03-4621-8865-97B22E12B967}">
      <dsp:nvSpPr>
        <dsp:cNvPr id="0" name=""/>
        <dsp:cNvSpPr/>
      </dsp:nvSpPr>
      <dsp:spPr>
        <a:xfrm>
          <a:off x="3067350" y="786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Backend: C# </a:t>
          </a:r>
          <a:r>
            <a:rPr lang="en-GB" sz="1800" b="0" i="0" kern="1200" err="1"/>
            <a:t>mit</a:t>
          </a:r>
          <a:r>
            <a:rPr lang="en-GB" sz="1800" b="0" i="0" kern="1200"/>
            <a:t> ASP.NET Core Web API</a:t>
          </a:r>
          <a:r>
            <a:rPr lang="en-GB" sz="1800" kern="1200">
              <a:latin typeface="Century Gothic" panose="020B0502020202020204"/>
            </a:rPr>
            <a:t> &amp; EF Core</a:t>
          </a:r>
          <a:endParaRPr lang="en-US" sz="1800" kern="1200"/>
        </a:p>
      </dsp:txBody>
      <dsp:txXfrm>
        <a:off x="3067350" y="786"/>
        <a:ext cx="2626712" cy="1576027"/>
      </dsp:txXfrm>
    </dsp:sp>
    <dsp:sp modelId="{F2585C88-3483-4F72-8EC0-207782AA8787}">
      <dsp:nvSpPr>
        <dsp:cNvPr id="0" name=""/>
        <dsp:cNvSpPr/>
      </dsp:nvSpPr>
      <dsp:spPr>
        <a:xfrm>
          <a:off x="5956734" y="786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API-</a:t>
          </a:r>
          <a:r>
            <a:rPr lang="en-GB" sz="1800" b="0" i="0" kern="1200" err="1"/>
            <a:t>Dokumentation</a:t>
          </a:r>
          <a:r>
            <a:rPr lang="en-GB" sz="1800" b="0" i="0" kern="1200"/>
            <a:t>: Swagger</a:t>
          </a:r>
          <a:endParaRPr lang="en-US" sz="1800" kern="1200"/>
        </a:p>
      </dsp:txBody>
      <dsp:txXfrm>
        <a:off x="5956734" y="786"/>
        <a:ext cx="2626712" cy="1576027"/>
      </dsp:txXfrm>
    </dsp:sp>
    <dsp:sp modelId="{1388E6CD-A079-444D-8EB8-68442B8D6C39}">
      <dsp:nvSpPr>
        <dsp:cNvPr id="0" name=""/>
        <dsp:cNvSpPr/>
      </dsp:nvSpPr>
      <dsp:spPr>
        <a:xfrm>
          <a:off x="177966" y="1839485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 err="1"/>
            <a:t>Datenbank</a:t>
          </a:r>
          <a:r>
            <a:rPr lang="en-GB" sz="1800" b="0" i="0" kern="1200"/>
            <a:t>: MariaDB (</a:t>
          </a:r>
          <a:r>
            <a:rPr lang="en-GB" sz="1800" b="0" i="0" kern="1200" err="1"/>
            <a:t>relationale</a:t>
          </a:r>
          <a:r>
            <a:rPr lang="en-GB" sz="1800" b="0" i="0" kern="1200"/>
            <a:t> SQL-</a:t>
          </a:r>
          <a:r>
            <a:rPr lang="en-GB" sz="1800" b="0" i="0" kern="1200" err="1"/>
            <a:t>Datenbank</a:t>
          </a:r>
          <a:r>
            <a:rPr lang="en-GB" sz="1800" b="0" i="0" kern="1200"/>
            <a:t>)</a:t>
          </a:r>
          <a:endParaRPr lang="en-US" sz="1800" kern="1200"/>
        </a:p>
      </dsp:txBody>
      <dsp:txXfrm>
        <a:off x="177966" y="1839485"/>
        <a:ext cx="2626712" cy="1576027"/>
      </dsp:txXfrm>
    </dsp:sp>
    <dsp:sp modelId="{8BFDBA95-B619-4A35-BBCB-8173752FD932}">
      <dsp:nvSpPr>
        <dsp:cNvPr id="0" name=""/>
        <dsp:cNvSpPr/>
      </dsp:nvSpPr>
      <dsp:spPr>
        <a:xfrm>
          <a:off x="3067350" y="1839485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DevOps: GitHub (</a:t>
          </a:r>
          <a:r>
            <a:rPr lang="en-GB" sz="1800" b="0" i="0" kern="1200" err="1"/>
            <a:t>Versionierung</a:t>
          </a:r>
          <a:r>
            <a:rPr lang="en-GB" sz="1800" b="0" i="0" kern="1200"/>
            <a:t> &amp; CI/CD </a:t>
          </a:r>
          <a:r>
            <a:rPr lang="en-GB" sz="1800" b="0" i="0" kern="1200" err="1"/>
            <a:t>mit</a:t>
          </a:r>
          <a:r>
            <a:rPr lang="en-GB" sz="1800" b="0" i="0" kern="1200"/>
            <a:t> GitHub Actions)</a:t>
          </a:r>
          <a:endParaRPr lang="en-US" sz="1800" kern="1200"/>
        </a:p>
      </dsp:txBody>
      <dsp:txXfrm>
        <a:off x="3067350" y="1839485"/>
        <a:ext cx="2626712" cy="1576027"/>
      </dsp:txXfrm>
    </dsp:sp>
    <dsp:sp modelId="{7E4C196D-76D5-479D-9EB8-2D492469C8F5}">
      <dsp:nvSpPr>
        <dsp:cNvPr id="0" name=""/>
        <dsp:cNvSpPr/>
      </dsp:nvSpPr>
      <dsp:spPr>
        <a:xfrm>
          <a:off x="5956734" y="1839485"/>
          <a:ext cx="2626712" cy="15760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0" i="0" kern="1200"/>
            <a:t>Tools: Visual Studio 2022</a:t>
          </a:r>
          <a:r>
            <a:rPr lang="en-GB" sz="1800" b="0" i="0" kern="1200">
              <a:latin typeface="Century Gothic" panose="020B0502020202020204"/>
            </a:rPr>
            <a:t> (und VS Code),</a:t>
          </a:r>
          <a:r>
            <a:rPr lang="en-GB" sz="1800" b="0" i="0" kern="1200"/>
            <a:t> Jira (</a:t>
          </a:r>
          <a:r>
            <a:rPr lang="en-GB" sz="1800" b="0" i="0" kern="1200" err="1"/>
            <a:t>Projektmanagement</a:t>
          </a:r>
          <a:r>
            <a:rPr lang="en-GB" sz="1800" b="0" i="0" kern="1200"/>
            <a:t>)</a:t>
          </a:r>
          <a:endParaRPr lang="en-US" sz="1800" kern="1200"/>
        </a:p>
      </dsp:txBody>
      <dsp:txXfrm>
        <a:off x="5956734" y="1839485"/>
        <a:ext cx="2626712" cy="157602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B52C9-8A4C-4588-B335-BE8B1B4FA58D}">
      <dsp:nvSpPr>
        <dsp:cNvPr id="0" name=""/>
        <dsp:cNvSpPr/>
      </dsp:nvSpPr>
      <dsp:spPr>
        <a:xfrm>
          <a:off x="0" y="417"/>
          <a:ext cx="9894888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6985D-84D6-418F-AA3A-9E75C9C093C7}">
      <dsp:nvSpPr>
        <dsp:cNvPr id="0" name=""/>
        <dsp:cNvSpPr/>
      </dsp:nvSpPr>
      <dsp:spPr>
        <a:xfrm>
          <a:off x="295193" y="219982"/>
          <a:ext cx="536716" cy="536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7CC831-63F2-45F8-905E-CD56780EED32}">
      <dsp:nvSpPr>
        <dsp:cNvPr id="0" name=""/>
        <dsp:cNvSpPr/>
      </dsp:nvSpPr>
      <dsp:spPr>
        <a:xfrm>
          <a:off x="1127103" y="417"/>
          <a:ext cx="445269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Unit Tests </a:t>
          </a:r>
          <a:r>
            <a:rPr lang="en-GB" sz="2200" b="0" i="0" kern="1200" err="1"/>
            <a:t>zur</a:t>
          </a:r>
          <a:r>
            <a:rPr lang="en-GB" sz="2200" b="0" i="0" kern="1200"/>
            <a:t> </a:t>
          </a:r>
          <a:r>
            <a:rPr lang="en-GB" sz="2200" b="0" i="0" kern="1200" err="1"/>
            <a:t>Validierung</a:t>
          </a:r>
          <a:r>
            <a:rPr lang="en-GB" sz="2200" b="0" i="0" kern="1200"/>
            <a:t> </a:t>
          </a:r>
          <a:r>
            <a:rPr lang="en-GB" sz="2200" b="0" i="0" kern="1200" err="1"/>
            <a:t>einzelner</a:t>
          </a:r>
          <a:r>
            <a:rPr lang="en-GB" sz="2200" b="0" i="0" kern="1200"/>
            <a:t> </a:t>
          </a:r>
          <a:r>
            <a:rPr lang="en-GB" sz="2200" b="0" i="0" kern="1200" err="1"/>
            <a:t>Komponenten</a:t>
          </a:r>
          <a:endParaRPr lang="en-US" sz="2200" kern="1200" err="1"/>
        </a:p>
      </dsp:txBody>
      <dsp:txXfrm>
        <a:off x="1127103" y="417"/>
        <a:ext cx="4452699" cy="975847"/>
      </dsp:txXfrm>
    </dsp:sp>
    <dsp:sp modelId="{75F9565B-2FCA-45B1-B354-1BC9D7F118DF}">
      <dsp:nvSpPr>
        <dsp:cNvPr id="0" name=""/>
        <dsp:cNvSpPr/>
      </dsp:nvSpPr>
      <dsp:spPr>
        <a:xfrm>
          <a:off x="5579803" y="417"/>
          <a:ext cx="4315084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err="1"/>
            <a:t>Benutzung</a:t>
          </a:r>
          <a:r>
            <a:rPr lang="en-GB" sz="1100" b="0" i="0" kern="1200"/>
            <a:t> </a:t>
          </a:r>
          <a:r>
            <a:rPr lang="en-GB" sz="1100" b="0" i="0" kern="1200" err="1"/>
            <a:t>einer</a:t>
          </a:r>
          <a:r>
            <a:rPr lang="en-GB" sz="1100" b="0" i="0" kern="1200"/>
            <a:t> In-Memory </a:t>
          </a:r>
          <a:r>
            <a:rPr lang="en-GB" sz="1100" b="0" i="0" kern="1200" err="1"/>
            <a:t>Datenbank</a:t>
          </a:r>
          <a:r>
            <a:rPr lang="en-GB" sz="1100" b="0" i="0" kern="1200"/>
            <a:t> </a:t>
          </a:r>
          <a:r>
            <a:rPr lang="en-GB" sz="1100" b="0" i="0" kern="1200" err="1"/>
            <a:t>durch</a:t>
          </a:r>
          <a:r>
            <a:rPr lang="en-GB" sz="1100" b="0" i="0" kern="1200"/>
            <a:t> Mocking-</a:t>
          </a:r>
          <a:r>
            <a:rPr lang="en-GB" sz="1100" b="0" i="0" kern="1200" err="1"/>
            <a:t>Techniken</a:t>
          </a:r>
          <a:endParaRPr lang="en-US" sz="1100" kern="1200" err="1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err="1"/>
            <a:t>Etwa</a:t>
          </a:r>
          <a:r>
            <a:rPr lang="en-GB" sz="1100" b="0" i="0" kern="1200"/>
            <a:t> </a:t>
          </a:r>
          <a:r>
            <a:rPr lang="en-GB" sz="1100" b="0" i="0" kern="1200" err="1"/>
            <a:t>bei</a:t>
          </a:r>
          <a:r>
            <a:rPr lang="en-GB" sz="1100" b="0" i="0" kern="1200"/>
            <a:t>: </a:t>
          </a:r>
          <a:r>
            <a:rPr lang="en-GB" sz="1100" b="0" i="0" kern="1200" err="1"/>
            <a:t>Authentifizierungs</a:t>
          </a:r>
          <a:r>
            <a:rPr lang="en-GB" sz="1100" b="0" i="0" kern="1200"/>
            <a:t>-Service, </a:t>
          </a:r>
          <a:r>
            <a:rPr lang="en-GB" sz="1100" b="0" i="0" kern="1200" err="1"/>
            <a:t>Reservierungs</a:t>
          </a:r>
          <a:r>
            <a:rPr lang="en-GB" sz="1100" b="0" i="0" kern="1200"/>
            <a:t>-Service</a:t>
          </a:r>
          <a:endParaRPr lang="en-US" sz="1100" kern="1200"/>
        </a:p>
      </dsp:txBody>
      <dsp:txXfrm>
        <a:off x="5579803" y="417"/>
        <a:ext cx="4315084" cy="975847"/>
      </dsp:txXfrm>
    </dsp:sp>
    <dsp:sp modelId="{03FBE649-2981-49E1-9239-8713C2C160DF}">
      <dsp:nvSpPr>
        <dsp:cNvPr id="0" name=""/>
        <dsp:cNvSpPr/>
      </dsp:nvSpPr>
      <dsp:spPr>
        <a:xfrm>
          <a:off x="0" y="1220226"/>
          <a:ext cx="9894888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2F2E3-7719-433E-A403-409F526635DE}">
      <dsp:nvSpPr>
        <dsp:cNvPr id="0" name=""/>
        <dsp:cNvSpPr/>
      </dsp:nvSpPr>
      <dsp:spPr>
        <a:xfrm>
          <a:off x="295193" y="1439791"/>
          <a:ext cx="536716" cy="536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67AAF-2A4B-4AAA-84AF-D73528922EBD}">
      <dsp:nvSpPr>
        <dsp:cNvPr id="0" name=""/>
        <dsp:cNvSpPr/>
      </dsp:nvSpPr>
      <dsp:spPr>
        <a:xfrm>
          <a:off x="1127103" y="1220226"/>
          <a:ext cx="4452699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Integration Tests </a:t>
          </a:r>
          <a:r>
            <a:rPr lang="en-GB" sz="2200" b="0" i="0" kern="1200" err="1"/>
            <a:t>zur</a:t>
          </a:r>
          <a:r>
            <a:rPr lang="en-GB" sz="2200" b="0" i="0" kern="1200"/>
            <a:t> </a:t>
          </a:r>
          <a:r>
            <a:rPr lang="en-GB" sz="2200" b="0" i="0" kern="1200" err="1"/>
            <a:t>Validierung</a:t>
          </a:r>
          <a:r>
            <a:rPr lang="en-GB" sz="2200" b="0" i="0" kern="1200"/>
            <a:t> des </a:t>
          </a:r>
          <a:r>
            <a:rPr lang="en-GB" sz="2200" b="0" i="0" kern="1200" err="1"/>
            <a:t>Gesamtsystems</a:t>
          </a:r>
          <a:endParaRPr lang="en-US" sz="2200" kern="1200" err="1"/>
        </a:p>
      </dsp:txBody>
      <dsp:txXfrm>
        <a:off x="1127103" y="1220226"/>
        <a:ext cx="4452699" cy="975847"/>
      </dsp:txXfrm>
    </dsp:sp>
    <dsp:sp modelId="{237363F8-06DB-4870-ACE1-7B8B1E938B4C}">
      <dsp:nvSpPr>
        <dsp:cNvPr id="0" name=""/>
        <dsp:cNvSpPr/>
      </dsp:nvSpPr>
      <dsp:spPr>
        <a:xfrm>
          <a:off x="5579803" y="1220226"/>
          <a:ext cx="4315084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4889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Testen des Systems unter Realbedingungen mit Anfragen </a:t>
          </a:r>
          <a:r>
            <a:rPr lang="en-GB" sz="1100" b="0" i="0" kern="1200">
              <a:latin typeface="Century Gothic" panose="020B0502020202020204"/>
            </a:rPr>
            <a:t>an MariaDB-Datenbanksystem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 err="1"/>
            <a:t>Etwa</a:t>
          </a:r>
          <a:r>
            <a:rPr lang="en-GB" sz="1100" b="0" i="0" kern="1200"/>
            <a:t> </a:t>
          </a:r>
          <a:r>
            <a:rPr lang="en-GB" sz="1100" b="0" i="0" kern="1200" err="1"/>
            <a:t>bei</a:t>
          </a:r>
          <a:r>
            <a:rPr lang="en-GB" sz="1100" b="0" i="0" kern="1200"/>
            <a:t>: </a:t>
          </a:r>
          <a:r>
            <a:rPr lang="en-GB" sz="1100" b="0" i="0" kern="1200" err="1"/>
            <a:t>Validierung</a:t>
          </a:r>
          <a:r>
            <a:rPr lang="en-GB" sz="1100" b="0" i="0" kern="1200"/>
            <a:t> der </a:t>
          </a:r>
          <a:r>
            <a:rPr lang="en-GB" sz="1100" b="0" i="0" kern="1200" err="1"/>
            <a:t>Datenbankverfügbarkeit</a:t>
          </a:r>
          <a:endParaRPr lang="en-US" sz="1100" kern="1200" err="1"/>
        </a:p>
      </dsp:txBody>
      <dsp:txXfrm>
        <a:off x="5579803" y="1220226"/>
        <a:ext cx="4315084" cy="975847"/>
      </dsp:txXfrm>
    </dsp:sp>
    <dsp:sp modelId="{40FCCF18-DFC5-437A-87D6-CCA4A498ABB7}">
      <dsp:nvSpPr>
        <dsp:cNvPr id="0" name=""/>
        <dsp:cNvSpPr/>
      </dsp:nvSpPr>
      <dsp:spPr>
        <a:xfrm>
          <a:off x="0" y="2440035"/>
          <a:ext cx="9894888" cy="97584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4174A8-E518-4063-939F-1466DE70D143}">
      <dsp:nvSpPr>
        <dsp:cNvPr id="0" name=""/>
        <dsp:cNvSpPr/>
      </dsp:nvSpPr>
      <dsp:spPr>
        <a:xfrm>
          <a:off x="295193" y="2659601"/>
          <a:ext cx="536716" cy="536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AA3F0A-14E9-46D1-8C41-5830A4454C6C}">
      <dsp:nvSpPr>
        <dsp:cNvPr id="0" name=""/>
        <dsp:cNvSpPr/>
      </dsp:nvSpPr>
      <dsp:spPr>
        <a:xfrm>
          <a:off x="1127103" y="2440035"/>
          <a:ext cx="8767784" cy="975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277" tIns="103277" rIns="103277" bIns="103277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0" i="0" kern="1200"/>
            <a:t>Frontend – Tests </a:t>
          </a:r>
          <a:r>
            <a:rPr lang="en-GB" sz="2200" b="0" i="0" kern="1200" err="1"/>
            <a:t>werden</a:t>
          </a:r>
          <a:r>
            <a:rPr lang="en-GB" sz="2200" b="0" i="0" kern="1200"/>
            <a:t> </a:t>
          </a:r>
          <a:r>
            <a:rPr lang="en-GB" sz="2200" b="0" i="0" kern="1200" err="1"/>
            <a:t>derzeit</a:t>
          </a:r>
          <a:r>
            <a:rPr lang="en-GB" sz="2200" b="0" i="0" kern="1200"/>
            <a:t> </a:t>
          </a:r>
          <a:r>
            <a:rPr lang="en-GB" sz="2200" b="0" i="0" kern="1200" err="1"/>
            <a:t>manuell</a:t>
          </a:r>
          <a:r>
            <a:rPr lang="en-GB" sz="2200" b="0" i="0" kern="1200"/>
            <a:t> </a:t>
          </a:r>
          <a:r>
            <a:rPr lang="en-GB" sz="2200" b="0" i="0" kern="1200" err="1"/>
            <a:t>ausgeführt</a:t>
          </a:r>
          <a:endParaRPr lang="en-US" sz="2200" kern="1200" err="1"/>
        </a:p>
      </dsp:txBody>
      <dsp:txXfrm>
        <a:off x="1127103" y="2440035"/>
        <a:ext cx="8767784" cy="97584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DD353E-FC5B-4AA8-B00F-9A2BBF38EE41}">
      <dsp:nvSpPr>
        <dsp:cNvPr id="0" name=""/>
        <dsp:cNvSpPr/>
      </dsp:nvSpPr>
      <dsp:spPr>
        <a:xfrm>
          <a:off x="0" y="408466"/>
          <a:ext cx="6391275" cy="136714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700" b="0" i="0" kern="1200"/>
            <a:t>Backend starten</a:t>
          </a:r>
          <a:endParaRPr lang="en-US" sz="5700" kern="1200"/>
        </a:p>
      </dsp:txBody>
      <dsp:txXfrm>
        <a:off x="66738" y="475204"/>
        <a:ext cx="6257799" cy="1233668"/>
      </dsp:txXfrm>
    </dsp:sp>
    <dsp:sp modelId="{413DBCF4-B2D1-4A65-A299-428A1767A1E6}">
      <dsp:nvSpPr>
        <dsp:cNvPr id="0" name=""/>
        <dsp:cNvSpPr/>
      </dsp:nvSpPr>
      <dsp:spPr>
        <a:xfrm>
          <a:off x="0" y="1939771"/>
          <a:ext cx="6391275" cy="1367144"/>
        </a:xfrm>
        <a:prstGeom prst="roundRect">
          <a:avLst/>
        </a:prstGeom>
        <a:solidFill>
          <a:schemeClr val="accent2">
            <a:hueOff val="13361"/>
            <a:satOff val="-37863"/>
            <a:lumOff val="23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700" b="0" i="0" kern="1200"/>
            <a:t>Frontend starten</a:t>
          </a:r>
          <a:endParaRPr lang="en-US" sz="5700" kern="1200"/>
        </a:p>
      </dsp:txBody>
      <dsp:txXfrm>
        <a:off x="66738" y="2006509"/>
        <a:ext cx="6257799" cy="1233668"/>
      </dsp:txXfrm>
    </dsp:sp>
    <dsp:sp modelId="{95B8BC9F-EE4E-44E7-8051-4893907DAD2B}">
      <dsp:nvSpPr>
        <dsp:cNvPr id="0" name=""/>
        <dsp:cNvSpPr/>
      </dsp:nvSpPr>
      <dsp:spPr>
        <a:xfrm>
          <a:off x="0" y="3471076"/>
          <a:ext cx="6391275" cy="1367144"/>
        </a:xfrm>
        <a:prstGeom prst="round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7170" tIns="217170" rIns="217170" bIns="21717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700" b="0" i="0" kern="1200"/>
            <a:t>Lets Go </a:t>
          </a:r>
          <a:r>
            <a:rPr lang="de-DE" sz="5700" b="0" i="0" kern="1200">
              <a:sym typeface="Wingdings" panose="05000000000000000000" pitchFamily="2" charset="2"/>
            </a:rPr>
            <a:t></a:t>
          </a:r>
          <a:r>
            <a:rPr lang="de-DE" sz="5700" b="0" i="0" kern="1200"/>
            <a:t> </a:t>
          </a:r>
          <a:endParaRPr lang="en-US" sz="5700" kern="1200"/>
        </a:p>
      </dsp:txBody>
      <dsp:txXfrm>
        <a:off x="66738" y="3537814"/>
        <a:ext cx="6257799" cy="123366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4B3AD1-0E1D-4253-AE9F-D2FF09422B9D}">
      <dsp:nvSpPr>
        <dsp:cNvPr id="0" name=""/>
        <dsp:cNvSpPr/>
      </dsp:nvSpPr>
      <dsp:spPr>
        <a:xfrm>
          <a:off x="10872" y="194835"/>
          <a:ext cx="913099" cy="9130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C24BA-5744-4CFB-B060-58839FB968DF}">
      <dsp:nvSpPr>
        <dsp:cNvPr id="0" name=""/>
        <dsp:cNvSpPr/>
      </dsp:nvSpPr>
      <dsp:spPr>
        <a:xfrm>
          <a:off x="10872" y="1238080"/>
          <a:ext cx="2608856" cy="3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0" i="0" kern="1200"/>
            <a:t>Teamarbeit &amp; Kommunikation</a:t>
          </a:r>
          <a:endParaRPr lang="en-US" sz="1400" kern="1200"/>
        </a:p>
      </dsp:txBody>
      <dsp:txXfrm>
        <a:off x="10872" y="1238080"/>
        <a:ext cx="2608856" cy="391328"/>
      </dsp:txXfrm>
    </dsp:sp>
    <dsp:sp modelId="{5350D1A7-B139-414E-8524-1C73CF1AF1F9}">
      <dsp:nvSpPr>
        <dsp:cNvPr id="0" name=""/>
        <dsp:cNvSpPr/>
      </dsp:nvSpPr>
      <dsp:spPr>
        <a:xfrm>
          <a:off x="10872" y="1689941"/>
          <a:ext cx="2608856" cy="15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Offene, produktive Zusammenarbeit im Team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Konstruktives Feedback, faire Aufgabenverteilung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Verbesserungspotenzial bei Kommunikation &amp; Absprachen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Gemeinsame Verantwortung für Fortschritt &amp; Qualität</a:t>
          </a:r>
          <a:endParaRPr lang="en-US" sz="1100" kern="1200"/>
        </a:p>
      </dsp:txBody>
      <dsp:txXfrm>
        <a:off x="10872" y="1689941"/>
        <a:ext cx="2608856" cy="1531522"/>
      </dsp:txXfrm>
    </dsp:sp>
    <dsp:sp modelId="{295E892B-C11B-4B34-A63B-528B3B3BAF26}">
      <dsp:nvSpPr>
        <dsp:cNvPr id="0" name=""/>
        <dsp:cNvSpPr/>
      </dsp:nvSpPr>
      <dsp:spPr>
        <a:xfrm>
          <a:off x="3076278" y="194835"/>
          <a:ext cx="913099" cy="9130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339429-EEE5-4EF2-98D2-10783544AC07}">
      <dsp:nvSpPr>
        <dsp:cNvPr id="0" name=""/>
        <dsp:cNvSpPr/>
      </dsp:nvSpPr>
      <dsp:spPr>
        <a:xfrm>
          <a:off x="3076278" y="1238080"/>
          <a:ext cx="2608856" cy="3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0" i="0" kern="1200"/>
            <a:t>Projektmanagement</a:t>
          </a:r>
          <a:endParaRPr lang="en-US" sz="1400" kern="1200"/>
        </a:p>
      </dsp:txBody>
      <dsp:txXfrm>
        <a:off x="3076278" y="1238080"/>
        <a:ext cx="2608856" cy="391328"/>
      </dsp:txXfrm>
    </dsp:sp>
    <dsp:sp modelId="{263A7B23-34D6-4603-8955-7B683CC19DBB}">
      <dsp:nvSpPr>
        <dsp:cNvPr id="0" name=""/>
        <dsp:cNvSpPr/>
      </dsp:nvSpPr>
      <dsp:spPr>
        <a:xfrm>
          <a:off x="3076278" y="1689941"/>
          <a:ext cx="2608856" cy="15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Scrum mit Retrospektiven &amp; klarer Rollenverteilung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Aufgabenplanung &amp; Sprints strukturiert umgesetzt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Zeitmanagement lernen: Uni &amp; Projekt besser koordinieren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Präsentationen und Dokus frühzeitig vorbereiten</a:t>
          </a:r>
          <a:endParaRPr lang="en-US" sz="1100" kern="1200"/>
        </a:p>
      </dsp:txBody>
      <dsp:txXfrm>
        <a:off x="3076278" y="1689941"/>
        <a:ext cx="2608856" cy="1531522"/>
      </dsp:txXfrm>
    </dsp:sp>
    <dsp:sp modelId="{3E04DF5C-51FD-4E52-A833-8306FAB035CB}">
      <dsp:nvSpPr>
        <dsp:cNvPr id="0" name=""/>
        <dsp:cNvSpPr/>
      </dsp:nvSpPr>
      <dsp:spPr>
        <a:xfrm>
          <a:off x="6141684" y="194835"/>
          <a:ext cx="913099" cy="9130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69EE3-6535-4A11-9A5E-99518D305D7E}">
      <dsp:nvSpPr>
        <dsp:cNvPr id="0" name=""/>
        <dsp:cNvSpPr/>
      </dsp:nvSpPr>
      <dsp:spPr>
        <a:xfrm>
          <a:off x="6141684" y="1238080"/>
          <a:ext cx="2608856" cy="391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GB" sz="1400" b="0" i="0" kern="1200"/>
            <a:t>Technische Learnings</a:t>
          </a:r>
          <a:endParaRPr lang="en-US" sz="1400" kern="1200"/>
        </a:p>
      </dsp:txBody>
      <dsp:txXfrm>
        <a:off x="6141684" y="1238080"/>
        <a:ext cx="2608856" cy="391328"/>
      </dsp:txXfrm>
    </dsp:sp>
    <dsp:sp modelId="{296F57E3-4429-492E-81AF-0132A5F0EABD}">
      <dsp:nvSpPr>
        <dsp:cNvPr id="0" name=""/>
        <dsp:cNvSpPr/>
      </dsp:nvSpPr>
      <dsp:spPr>
        <a:xfrm>
          <a:off x="6141684" y="1689941"/>
          <a:ext cx="2608856" cy="15315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Umgang mit C#, ASP.NET, SQL, GitHub, HTML/CSS/JS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Wichtig: Tech Stack frühzeitig festlegen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GitHub-Ordnung (Struktur, Naming Conventions) optimieren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Best Practices in Code &amp; Dokumentation beachten</a:t>
          </a:r>
          <a:endParaRPr lang="en-US" sz="1100" kern="1200"/>
        </a:p>
      </dsp:txBody>
      <dsp:txXfrm>
        <a:off x="6141684" y="1689941"/>
        <a:ext cx="2608856" cy="153152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83A9DB-468B-4C23-AEE6-F66536E7CDB6}">
      <dsp:nvSpPr>
        <dsp:cNvPr id="0" name=""/>
        <dsp:cNvSpPr/>
      </dsp:nvSpPr>
      <dsp:spPr>
        <a:xfrm>
          <a:off x="0" y="462218"/>
          <a:ext cx="6391275" cy="2249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354076" rIns="4960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Klare Kommunikation &amp; Abstimmungen fest einplanen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GitHub konsistenter &amp; übersichtlicher gestalten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Zeitpuffer für unvorhergesehene Belastungen einbauen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Struktur &amp; Dokumentation von Anfang an mitdenken</a:t>
          </a:r>
          <a:endParaRPr lang="en-US" sz="1700" kern="1200"/>
        </a:p>
      </dsp:txBody>
      <dsp:txXfrm>
        <a:off x="0" y="462218"/>
        <a:ext cx="6391275" cy="2249100"/>
      </dsp:txXfrm>
    </dsp:sp>
    <dsp:sp modelId="{60BB388E-B919-4031-9939-DF8C15313852}">
      <dsp:nvSpPr>
        <dsp:cNvPr id="0" name=""/>
        <dsp:cNvSpPr/>
      </dsp:nvSpPr>
      <dsp:spPr>
        <a:xfrm>
          <a:off x="319563" y="211298"/>
          <a:ext cx="4473892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Was wir besser machen wollen</a:t>
          </a:r>
          <a:endParaRPr lang="en-US" sz="1700" kern="1200"/>
        </a:p>
      </dsp:txBody>
      <dsp:txXfrm>
        <a:off x="344061" y="235796"/>
        <a:ext cx="4424896" cy="452844"/>
      </dsp:txXfrm>
    </dsp:sp>
    <dsp:sp modelId="{EEABEB3B-5343-4D42-841E-142675922FEA}">
      <dsp:nvSpPr>
        <dsp:cNvPr id="0" name=""/>
        <dsp:cNvSpPr/>
      </dsp:nvSpPr>
      <dsp:spPr>
        <a:xfrm>
          <a:off x="0" y="3054038"/>
          <a:ext cx="6391275" cy="198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26723"/>
              <a:satOff val="-75726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6034" tIns="354076" rIns="49603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Teamfähigkeit &amp; Eigenverantwortung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Technisches Verständnis und Problemlösungsstrategien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Anwendung moderner Entwicklungsmethoden (Scrum, CI/CD)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b="0" i="0" kern="1200"/>
            <a:t>Zielorientiertes Arbeiten unter Zeitdruck</a:t>
          </a:r>
          <a:endParaRPr lang="en-US" sz="1700" kern="1200"/>
        </a:p>
      </dsp:txBody>
      <dsp:txXfrm>
        <a:off x="0" y="3054038"/>
        <a:ext cx="6391275" cy="1981350"/>
      </dsp:txXfrm>
    </dsp:sp>
    <dsp:sp modelId="{0B7AC3E5-C439-46A2-8F99-67140533F3D7}">
      <dsp:nvSpPr>
        <dsp:cNvPr id="0" name=""/>
        <dsp:cNvSpPr/>
      </dsp:nvSpPr>
      <dsp:spPr>
        <a:xfrm>
          <a:off x="319563" y="2803118"/>
          <a:ext cx="4473892" cy="501840"/>
        </a:xfrm>
        <a:prstGeom prst="roundRect">
          <a:avLst/>
        </a:prstGeom>
        <a:solidFill>
          <a:schemeClr val="accent2">
            <a:hueOff val="26723"/>
            <a:satOff val="-75726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9102" tIns="0" rIns="169102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b="0" i="0" kern="1200"/>
            <a:t>Kompetenzen, die wir gestärkt haben</a:t>
          </a:r>
          <a:endParaRPr lang="en-US" sz="1700" kern="1200"/>
        </a:p>
      </dsp:txBody>
      <dsp:txXfrm>
        <a:off x="344061" y="2827616"/>
        <a:ext cx="4424896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6-04T06:52:35.1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3258 2474 4961 0 0,'-38'0'-369'0'0,"-26"2"-4215"0"0,-2 0 4584 0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76279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D200B3F0-A9BC-48CE-8EB6-ECE965069900}" type="datetimeFigureOut">
              <a:rPr lang="en-US" dirty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63575" y="3226820"/>
            <a:ext cx="3859795" cy="304801"/>
          </a:xfrm>
        </p:spPr>
        <p:txBody>
          <a:bodyPr anchor="b"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/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77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5945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2683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9FFFF-3106-4DDB-AA62-0C80862170D6}" type="datetimeFigureOut">
              <a:rPr lang="en-US" dirty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A38B7-AE95-4DC8-9A51-7A71F545B098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8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6" name="Rectangle 1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1" name="TextBox 10"/>
          <p:cNvSpPr txBox="1"/>
          <p:nvPr/>
        </p:nvSpPr>
        <p:spPr bwMode="gray">
          <a:xfrm>
            <a:off x="898295" y="603589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705137" y="2613787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980517"/>
            <a:ext cx="8460983" cy="2705034"/>
          </a:xfrm>
        </p:spPr>
        <p:txBody>
          <a:bodyPr anchor="ctr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86515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14393"/>
            <a:ext cx="8825659" cy="1012664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1EC2B-8188-4AC2-9F0D-8D09C51D505A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131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2404477"/>
            <a:ext cx="8825659" cy="17887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8587" y="5024967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2B75E-944F-430B-BE5F-C69FA8823C04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72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09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87261"/>
            <a:ext cx="3129168" cy="28397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10999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87261"/>
            <a:ext cx="3145380" cy="28397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1" y="2603500"/>
            <a:ext cx="3157448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87261"/>
            <a:ext cx="3161029" cy="283979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E0DC7-7F53-471C-A711-B3DA6F2535F3}" type="datetimeFigureOut">
              <a:rPr lang="en-US" dirty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12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20744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11246"/>
            <a:ext cx="2691242" cy="1583764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20745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42840"/>
            <a:ext cx="2691242" cy="155217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09107"/>
            <a:ext cx="3050438" cy="92140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5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18992"/>
            <a:ext cx="2691242" cy="157601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09107"/>
            <a:ext cx="3054127" cy="89634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F4C9D-4618-451D-80C1-6A376BB42AB4}" type="datetimeFigureOut">
              <a:rPr lang="en-US" dirty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9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D2318-CE40-42F6-962A-4C6D6CF697DB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476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Rectangle 12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97430"/>
            <a:ext cx="1409965" cy="4729626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97429"/>
            <a:ext cx="6247546" cy="472962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76AC1-EB7F-4BEF-90D9-5764B50DAF8A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654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712A-F861-4AB0-A754-4F5A2033CD4B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810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4"/>
            <a:ext cx="4351023" cy="2283823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4507B7-F2DC-4B2C-B14D-58A9766807A2}" type="datetimeFigureOut">
              <a:rPr lang="en-US" dirty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1368" y="2603500"/>
            <a:ext cx="4828744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1" y="2603500"/>
            <a:ext cx="4825159" cy="3377705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A483D-5CB4-4842-8F2F-05D5276ACF63}" type="datetimeFigureOut">
              <a:rPr lang="en-US" dirty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302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36063"/>
            <a:ext cx="48251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212326"/>
            <a:ext cx="4825158" cy="28074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1" y="2603499"/>
            <a:ext cx="4825160" cy="60882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212327"/>
            <a:ext cx="4825159" cy="280747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CE32E-9DC0-47C8-A657-48F5C3E4A10B}" type="datetimeFigureOut">
              <a:rPr lang="en-US" dirty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54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F5C0D-8C3A-4771-A43D-83937FC700D4}" type="datetimeFigureOut">
              <a:rPr lang="en-US" dirty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194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3D2D6-FCC2-425A-A4A7-8058E8C01CB1}" type="datetimeFigureOut">
              <a:rPr lang="en-US" dirty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Rectangle 5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90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F2683-E6E7-4CC3-9EEE-7854DD4F3545}" type="datetimeFigureOut">
              <a:rPr lang="en-US" dirty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66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59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2" y="1143000"/>
            <a:ext cx="322719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20F81-B39D-4CBB-8BF3-5D6E395D0F72}" type="datetimeFigureOut">
              <a:rPr lang="en-US" dirty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5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Oval 40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9" name="Oval 3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Oval 3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49" name="Oval 48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47920"/>
            <a:ext cx="8761413" cy="7284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9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407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64B320A-89BA-47B2-A525-92E8D10B06E4}" type="datetimeFigureOut">
              <a:rPr lang="en-US" dirty="0"/>
              <a:t>6/4/2025</a:t>
            </a:fld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94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3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6" r:id="rId14"/>
    <p:sldLayoutId id="2147483917" r:id="rId15"/>
    <p:sldLayoutId id="2147483918" r:id="rId16"/>
    <p:sldLayoutId id="214748391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4EC3799-3F52-48CE-85CC-83AED368E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9" name="Rectangle 8">
              <a:extLst>
                <a:ext uri="{FF2B5EF4-FFF2-40B4-BE49-F238E27FC236}">
                  <a16:creationId xmlns:a16="http://schemas.microsoft.com/office/drawing/2014/main" id="{F3FC2939-BF10-4CBC-904B-74A17D4B9C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266B6D5D-11B6-40A6-9CEF-F0B0D104C5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6DA0004D-DB75-991F-5B33-DFC19BC59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8420" y="1370143"/>
            <a:ext cx="6391270" cy="4157446"/>
          </a:xfrm>
        </p:spPr>
        <p:txBody>
          <a:bodyPr anchor="ctr">
            <a:normAutofit/>
          </a:bodyPr>
          <a:lstStyle/>
          <a:p>
            <a:r>
              <a:rPr lang="de-DE" sz="4100">
                <a:solidFill>
                  <a:schemeClr val="tx1"/>
                </a:solidFill>
              </a:rPr>
              <a:t>Restaurantreservierung</a:t>
            </a:r>
            <a:endParaRPr lang="en-GB" sz="4100">
              <a:solidFill>
                <a:schemeClr val="tx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2C4160-F32D-DE47-F076-AC74B9BC7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1861" y="1370143"/>
            <a:ext cx="2913091" cy="4157446"/>
          </a:xfrm>
        </p:spPr>
        <p:txBody>
          <a:bodyPr anchor="ctr">
            <a:normAutofit/>
          </a:bodyPr>
          <a:lstStyle/>
          <a:p>
            <a:pPr algn="r"/>
            <a:r>
              <a:rPr lang="en-GB" sz="2000"/>
              <a:t>Alina, Alex, Lukas, Moumen und Yahya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9E20C7-BB50-4317-93C7-90C8ED80B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1427B1-C4AE-C5BC-E907-871B92C6BFCC}"/>
                  </a:ext>
                </a:extLst>
              </p14:cNvPr>
              <p14:cNvContentPartPr/>
              <p14:nvPr/>
            </p14:nvContentPartPr>
            <p14:xfrm>
              <a:off x="2408945" y="-7001853"/>
              <a:ext cx="60321" cy="28407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1427B1-C4AE-C5BC-E907-871B92C6BF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1099" y="-7285923"/>
                <a:ext cx="95657" cy="59086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4335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D80F45-AF10-3248-4C4C-FFC251360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Qualitätssicherung</a:t>
            </a:r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DAF6551A-CDA5-2454-2661-E03168F418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9274053"/>
              </p:ext>
            </p:extLst>
          </p:nvPr>
        </p:nvGraphicFramePr>
        <p:xfrm>
          <a:off x="1154954" y="2603500"/>
          <a:ext cx="9894888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5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16A5B-25B2-EF1F-AB21-E7A011AF8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CI/CD Setup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C2EBA0-A27F-1A63-8321-3FEFD1F08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charset="2"/>
              <a:buChar char="-"/>
            </a:pPr>
            <a:r>
              <a:rPr lang="en-GB"/>
              <a:t>Commits auf main-Branch </a:t>
            </a:r>
            <a:r>
              <a:rPr lang="en-GB" err="1"/>
              <a:t>starten</a:t>
            </a:r>
            <a:r>
              <a:rPr lang="en-GB"/>
              <a:t> CI/CD-Pipeline</a:t>
            </a:r>
            <a:endParaRPr lang="en-US"/>
          </a:p>
          <a:p>
            <a:pPr lvl="1">
              <a:buFont typeface="Courier New" charset="2"/>
              <a:buChar char="o"/>
            </a:pPr>
            <a:r>
              <a:rPr lang="en-GB" err="1"/>
              <a:t>Erstellen</a:t>
            </a:r>
            <a:r>
              <a:rPr lang="en-GB"/>
              <a:t> von .NET-Environment</a:t>
            </a:r>
          </a:p>
          <a:p>
            <a:pPr lvl="1">
              <a:buFont typeface="Courier New" charset="2"/>
              <a:buChar char="o"/>
            </a:pPr>
            <a:r>
              <a:rPr lang="en-GB" err="1"/>
              <a:t>Herunterladen</a:t>
            </a:r>
            <a:r>
              <a:rPr lang="en-GB"/>
              <a:t> von </a:t>
            </a:r>
            <a:r>
              <a:rPr lang="en-GB" err="1"/>
              <a:t>Abhängigkeiten</a:t>
            </a:r>
            <a:endParaRPr lang="en-GB"/>
          </a:p>
          <a:p>
            <a:pPr lvl="1">
              <a:buFont typeface="Courier New" charset="2"/>
              <a:buChar char="o"/>
            </a:pPr>
            <a:r>
              <a:rPr lang="en-GB" err="1"/>
              <a:t>Bauen</a:t>
            </a:r>
            <a:r>
              <a:rPr lang="en-GB"/>
              <a:t> des Backends</a:t>
            </a:r>
          </a:p>
          <a:p>
            <a:pPr lvl="1">
              <a:buFont typeface="Courier New" charset="2"/>
              <a:buChar char="o"/>
            </a:pPr>
            <a:r>
              <a:rPr lang="en-GB"/>
              <a:t>Unit- &amp; </a:t>
            </a:r>
            <a:r>
              <a:rPr lang="en-GB" err="1"/>
              <a:t>Integrationstests</a:t>
            </a:r>
            <a:endParaRPr lang="en-GB"/>
          </a:p>
          <a:p>
            <a:pPr lvl="1">
              <a:buFont typeface="Courier New" charset="2"/>
              <a:buChar char="o"/>
            </a:pPr>
            <a:r>
              <a:rPr lang="en-GB" err="1"/>
              <a:t>Buildartefakte</a:t>
            </a:r>
            <a:r>
              <a:rPr lang="en-GB"/>
              <a:t> </a:t>
            </a:r>
            <a:r>
              <a:rPr lang="en-GB" err="1"/>
              <a:t>erzeugen</a:t>
            </a:r>
            <a:endParaRPr lang="en-GB"/>
          </a:p>
          <a:p>
            <a:pPr lvl="1">
              <a:buFont typeface="Courier New" charset="2"/>
              <a:buChar char="o"/>
            </a:pPr>
            <a:r>
              <a:rPr lang="en-GB" err="1"/>
              <a:t>Buildartefakte</a:t>
            </a:r>
            <a:r>
              <a:rPr lang="en-GB"/>
              <a:t> in </a:t>
            </a:r>
            <a:r>
              <a:rPr lang="en-GB" err="1"/>
              <a:t>Github</a:t>
            </a:r>
            <a:r>
              <a:rPr lang="en-GB"/>
              <a:t>-Repo </a:t>
            </a:r>
            <a:r>
              <a:rPr lang="en-GB" err="1"/>
              <a:t>ablegen</a:t>
            </a:r>
            <a:endParaRPr lang="en-GB"/>
          </a:p>
          <a:p>
            <a:pPr>
              <a:buFont typeface="Calibri" charset="2"/>
              <a:buChar char="-"/>
            </a:pPr>
            <a:r>
              <a:rPr lang="en-GB"/>
              <a:t>Ca. 30-40 </a:t>
            </a:r>
            <a:r>
              <a:rPr lang="en-GB" err="1"/>
              <a:t>Sekunden</a:t>
            </a:r>
            <a:r>
              <a:rPr lang="en-GB"/>
              <a:t> </a:t>
            </a:r>
            <a:r>
              <a:rPr lang="en-GB" err="1"/>
              <a:t>Laufzeit</a:t>
            </a:r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319258-ABE2-B3BA-FD3F-16A9A7F03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6996" y="2602798"/>
            <a:ext cx="4254057" cy="3737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469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B8B1F28-73E9-D6DA-806B-5A48D4AA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Live Demo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53062BC-6211-C962-7D26-E87EF3855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0407061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96810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2BC125-9AEC-DC50-9BFE-B5CCD6748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Projektmanagementstatistiken Workflow der </a:t>
            </a:r>
            <a:r>
              <a:rPr lang="de-DE" err="1"/>
              <a:t>Teammitgleider</a:t>
            </a:r>
            <a:endParaRPr lang="en-GB"/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5CF709D1-D9AD-5EEF-907A-30C0036FC2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2424278"/>
              </p:ext>
            </p:extLst>
          </p:nvPr>
        </p:nvGraphicFramePr>
        <p:xfrm>
          <a:off x="1155700" y="2603500"/>
          <a:ext cx="952380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3032">
                  <a:extLst>
                    <a:ext uri="{9D8B030D-6E8A-4147-A177-3AD203B41FA5}">
                      <a16:colId xmlns:a16="http://schemas.microsoft.com/office/drawing/2014/main" val="2599703758"/>
                    </a:ext>
                  </a:extLst>
                </a:gridCol>
                <a:gridCol w="2047336">
                  <a:extLst>
                    <a:ext uri="{9D8B030D-6E8A-4147-A177-3AD203B41FA5}">
                      <a16:colId xmlns:a16="http://schemas.microsoft.com/office/drawing/2014/main" val="969178645"/>
                    </a:ext>
                  </a:extLst>
                </a:gridCol>
                <a:gridCol w="5693435">
                  <a:extLst>
                    <a:ext uri="{9D8B030D-6E8A-4147-A177-3AD203B41FA5}">
                      <a16:colId xmlns:a16="http://schemas.microsoft.com/office/drawing/2014/main" val="24140246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Teammitglied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Arbeitsstunden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Hauptbeitrag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77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Alina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55,2 (</a:t>
                      </a:r>
                      <a:r>
                        <a:rPr lang="de-DE" err="1"/>
                        <a:t>h,min</a:t>
                      </a:r>
                      <a:r>
                        <a:rPr lang="de-DE"/>
                        <a:t>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Frontend-</a:t>
                      </a:r>
                      <a:r>
                        <a:rPr lang="en-GB" err="1"/>
                        <a:t>Entwicklung</a:t>
                      </a:r>
                      <a:r>
                        <a:rPr lang="en-GB"/>
                        <a:t> und </a:t>
                      </a:r>
                      <a:r>
                        <a:rPr lang="en-GB" err="1"/>
                        <a:t>Dokumentation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368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Alex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52 (</a:t>
                      </a:r>
                      <a:r>
                        <a:rPr lang="de-DE" err="1"/>
                        <a:t>h,min</a:t>
                      </a:r>
                      <a:r>
                        <a:rPr lang="de-DE"/>
                        <a:t>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Backend-</a:t>
                      </a:r>
                      <a:r>
                        <a:rPr lang="en-GB" err="1"/>
                        <a:t>Entwicklung</a:t>
                      </a:r>
                      <a:r>
                        <a:rPr lang="en-GB"/>
                        <a:t> &amp; CI/CD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752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Lukas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37,45 (</a:t>
                      </a:r>
                      <a:r>
                        <a:rPr lang="de-DE" err="1"/>
                        <a:t>h,min</a:t>
                      </a:r>
                      <a:r>
                        <a:rPr lang="de-DE"/>
                        <a:t>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Backend-</a:t>
                      </a:r>
                      <a:r>
                        <a:rPr lang="en-GB" err="1"/>
                        <a:t>Entwicklung</a:t>
                      </a:r>
                      <a:r>
                        <a:rPr lang="en-GB"/>
                        <a:t> &amp; Testing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025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err="1"/>
                        <a:t>Moumen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48 (</a:t>
                      </a:r>
                      <a:r>
                        <a:rPr lang="de-DE" err="1"/>
                        <a:t>h,min</a:t>
                      </a:r>
                      <a:r>
                        <a:rPr lang="de-DE"/>
                        <a:t>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err="1"/>
                        <a:t>Datenbank</a:t>
                      </a:r>
                      <a:r>
                        <a:rPr lang="en-GB"/>
                        <a:t> &amp; Frontend-</a:t>
                      </a:r>
                      <a:r>
                        <a:rPr lang="en-GB" err="1"/>
                        <a:t>Entwicklung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458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/>
                        <a:t>Yahya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29,45 (</a:t>
                      </a:r>
                      <a:r>
                        <a:rPr lang="de-DE" err="1"/>
                        <a:t>h,min</a:t>
                      </a:r>
                      <a:r>
                        <a:rPr lang="de-DE"/>
                        <a:t>)</a:t>
                      </a:r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Frontend-</a:t>
                      </a:r>
                      <a:r>
                        <a:rPr lang="en-GB" err="1"/>
                        <a:t>Entwicklung</a:t>
                      </a:r>
                      <a:r>
                        <a:rPr lang="en-GB"/>
                        <a:t> &amp; </a:t>
                      </a:r>
                      <a:r>
                        <a:rPr lang="en-GB" err="1"/>
                        <a:t>Projektmanagement</a:t>
                      </a:r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0793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656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0C2EEE-2F2E-866C-C1A9-2FF7935F5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Projektmanagementstatistiken nach Sprints</a:t>
            </a:r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02BF566-0F5E-F74D-83DF-0BE1C85A2FBC}"/>
              </a:ext>
            </a:extLst>
          </p:cNvPr>
          <p:cNvSpPr txBox="1"/>
          <p:nvPr/>
        </p:nvSpPr>
        <p:spPr>
          <a:xfrm>
            <a:off x="10299940" y="6488668"/>
            <a:ext cx="189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Danke Jonas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en-GB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A482268-3B46-F5E0-6D50-683C22DBFEB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14" y="2604513"/>
            <a:ext cx="5259163" cy="325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A5EA77B2-6CB5-8C1D-F0B3-0D6618C53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4038" y="2604513"/>
            <a:ext cx="5457948" cy="337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83602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0F77C3-B49C-E176-A9DE-C8FB18B28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Projektmanagementstatistiken nach Aufgaben</a:t>
            </a:r>
            <a:endParaRPr lang="en-GB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5B52278-089E-491E-313A-23937D53D20F}"/>
              </a:ext>
            </a:extLst>
          </p:cNvPr>
          <p:cNvSpPr txBox="1"/>
          <p:nvPr/>
        </p:nvSpPr>
        <p:spPr>
          <a:xfrm>
            <a:off x="10299940" y="6488668"/>
            <a:ext cx="189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Danke Jonas </a:t>
            </a:r>
            <a:r>
              <a:rPr lang="de-DE">
                <a:sym typeface="Wingdings" panose="05000000000000000000" pitchFamily="2" charset="2"/>
              </a:rPr>
              <a:t></a:t>
            </a:r>
            <a:endParaRPr lang="en-GB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7E56F25-6D1C-C154-056C-3EA08B2C2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75" y="2779593"/>
            <a:ext cx="5525013" cy="341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155137F-4169-7B16-D165-84360ABF0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859164"/>
            <a:ext cx="5546725" cy="3429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940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41F1A3-1646-E55F-DF18-ED9453BD0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Was haben wir gelernt</a:t>
            </a:r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12F2B700-8374-5F88-7360-31AB73BD43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37432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9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1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CA4EA7-066D-FF99-1764-F7E2CB5FB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Was nehmen wir für zukünftige Projekte mit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0D3D6034-37EE-5FAA-0BBE-91B15DEDA1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3083134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34798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42000"/>
                <a:hueMod val="42000"/>
                <a:satMod val="124000"/>
                <a:lumMod val="62000"/>
              </a:schemeClr>
              <a:schemeClr val="bg2">
                <a:tint val="96000"/>
                <a:satMod val="13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49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58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76" name="Rectangle 59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pSp>
        <p:nvGrpSpPr>
          <p:cNvPr id="77" name="Group 61">
            <a:extLst>
              <a:ext uri="{FF2B5EF4-FFF2-40B4-BE49-F238E27FC236}">
                <a16:creationId xmlns:a16="http://schemas.microsoft.com/office/drawing/2014/main" id="{F1ECA4FE-7D2F-4576-B767-3A5F5ABFE9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 useBgFill="1">
          <p:nvSpPr>
            <p:cNvPr id="63" name="Rectangle 62">
              <a:extLst>
                <a:ext uri="{FF2B5EF4-FFF2-40B4-BE49-F238E27FC236}">
                  <a16:creationId xmlns:a16="http://schemas.microsoft.com/office/drawing/2014/main" id="{5969441E-5462-4859-86CD-1737FDE360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596BD4B5-6833-40CC-96FE-EDC675634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4" name="Titel 3">
            <a:extLst>
              <a:ext uri="{FF2B5EF4-FFF2-40B4-BE49-F238E27FC236}">
                <a16:creationId xmlns:a16="http://schemas.microsoft.com/office/drawing/2014/main" id="{F83EB67C-5A3F-73A5-7181-42B2B03D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3171" y="1169773"/>
            <a:ext cx="8825658" cy="287016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Vielen Dank für eure Aufmerksamkeit! </a:t>
            </a:r>
          </a:p>
        </p:txBody>
      </p:sp>
      <p:cxnSp>
        <p:nvCxnSpPr>
          <p:cNvPr id="79" name="Straight Connector 65">
            <a:extLst>
              <a:ext uri="{FF2B5EF4-FFF2-40B4-BE49-F238E27FC236}">
                <a16:creationId xmlns:a16="http://schemas.microsoft.com/office/drawing/2014/main" id="{E81F53E2-F556-42FA-8D24-113839EE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58249" y="4166888"/>
            <a:ext cx="67550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681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9B7F34B-B720-4924-989C-4C86F1673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E5A59BB-AC66-4BF0-84DF-A0EAAFA756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6BFC61F-766A-4716-A02F-513C4B414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0107916-D5E9-45F4-B0C9-8AC42FAAE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6F95F04-B8CE-4796-86C5-B82C595605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1587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5133A8C-A2DC-41D0-8631-6C46A24A0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F59A2DE-FCD0-42A5-98E2-C4A80D9B61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2A4EA8-DAC7-4AF6-9FD6-9879C9B75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5239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A5BBACEE-1F79-49C4-A811-8A969A6FC0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859EBD8D-506A-4653-B301-750C47F4A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372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2E451E-151A-4910-BF41-6A040B659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296EFE4-A70C-4388-9A15-3F657B661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250" y="473745"/>
            <a:ext cx="11227090" cy="5902829"/>
          </a:xfrm>
          <a:prstGeom prst="rect">
            <a:avLst/>
          </a:prstGeom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59B02-26E5-BECA-BC5C-0E5C28AFF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48" y="-763210"/>
            <a:ext cx="8825658" cy="26776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>
                    <a:lumMod val="75000"/>
                  </a:schemeClr>
                </a:solidFill>
              </a:rPr>
              <a:t>Tailwind </a:t>
            </a:r>
            <a:r>
              <a:rPr lang="en-US" sz="6000" err="1">
                <a:solidFill>
                  <a:schemeClr val="tx2">
                    <a:lumMod val="75000"/>
                  </a:schemeClr>
                </a:solidFill>
              </a:rPr>
              <a:t>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BBBE4-B9A1-C380-F710-1D81FC73F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290" y="2997695"/>
            <a:ext cx="9098373" cy="220895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sz="4000" err="1">
                <a:solidFill>
                  <a:srgbClr val="9CDCFE"/>
                </a:solidFill>
                <a:latin typeface="Consolas"/>
              </a:rPr>
              <a:t>className</a:t>
            </a:r>
            <a:r>
              <a:rPr lang="en-US" sz="40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4000">
                <a:solidFill>
                  <a:srgbClr val="CE9178"/>
                </a:solidFill>
                <a:latin typeface="Consolas"/>
              </a:rPr>
              <a:t>"w-full px-2 border rounded"</a:t>
            </a:r>
            <a:endParaRPr lang="de-DE" sz="4000"/>
          </a:p>
          <a:p>
            <a:r>
              <a:rPr lang="en-US" sz="4000" err="1">
                <a:solidFill>
                  <a:srgbClr val="9CDCFE"/>
                </a:solidFill>
                <a:latin typeface="Consolas"/>
              </a:rPr>
              <a:t>className</a:t>
            </a:r>
            <a:r>
              <a:rPr lang="en-US" sz="400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4000">
                <a:solidFill>
                  <a:srgbClr val="CE9178"/>
                </a:solidFill>
                <a:latin typeface="Consolas"/>
              </a:rPr>
              <a:t>"text-black </a:t>
            </a:r>
            <a:r>
              <a:rPr lang="en-US" sz="4000" err="1">
                <a:solidFill>
                  <a:srgbClr val="CE9178"/>
                </a:solidFill>
                <a:latin typeface="Consolas"/>
              </a:rPr>
              <a:t>hover:text</a:t>
            </a:r>
            <a:r>
              <a:rPr lang="en-US" sz="4000">
                <a:solidFill>
                  <a:srgbClr val="CE9178"/>
                </a:solidFill>
                <a:latin typeface="Consolas"/>
              </a:rPr>
              <a:t>-[#f5f1e9]"</a:t>
            </a:r>
            <a:endParaRPr lang="en-US" sz="4000"/>
          </a:p>
          <a:p>
            <a:br>
              <a:rPr lang="en-US" sz="1100"/>
            </a:br>
            <a:endParaRPr lang="en-US" sz="4000">
              <a:solidFill>
                <a:schemeClr val="tx2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25EBAFC-9388-432A-BCFD-EEA2F410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31202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A9038B-94C0-ECD0-BDF7-9F863A75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Projekt Ziel</a:t>
            </a:r>
            <a:endParaRPr lang="en-GB">
              <a:solidFill>
                <a:srgbClr val="EBEBEB"/>
              </a:solidFill>
            </a:endParaRPr>
          </a:p>
        </p:txBody>
      </p:sp>
      <p:graphicFrame>
        <p:nvGraphicFramePr>
          <p:cNvPr id="25" name="Inhaltsplatzhalter 2">
            <a:extLst>
              <a:ext uri="{FF2B5EF4-FFF2-40B4-BE49-F238E27FC236}">
                <a16:creationId xmlns:a16="http://schemas.microsoft.com/office/drawing/2014/main" id="{6E4FB64E-875E-DA24-1248-A1A0F24D47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0530746"/>
              </p:ext>
            </p:extLst>
          </p:nvPr>
        </p:nvGraphicFramePr>
        <p:xfrm>
          <a:off x="488649" y="2647042"/>
          <a:ext cx="11221954" cy="30864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89418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8">
            <a:extLst>
              <a:ext uri="{FF2B5EF4-FFF2-40B4-BE49-F238E27FC236}">
                <a16:creationId xmlns:a16="http://schemas.microsoft.com/office/drawing/2014/main" id="{CA844043-2B05-4A69-98C6-CF0F26946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10">
            <a:extLst>
              <a:ext uri="{FF2B5EF4-FFF2-40B4-BE49-F238E27FC236}">
                <a16:creationId xmlns:a16="http://schemas.microsoft.com/office/drawing/2014/main" id="{6C2AD7F1-D41F-4DC2-8C0D-28429DF70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5" name="Oval 12">
            <a:extLst>
              <a:ext uri="{FF2B5EF4-FFF2-40B4-BE49-F238E27FC236}">
                <a16:creationId xmlns:a16="http://schemas.microsoft.com/office/drawing/2014/main" id="{5D1E228D-CA9E-41E4-87C8-21C841EAD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45F3D31F-26BB-46A1-A3D3-A758FF02A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45B15905-1588-4FAB-9558-04F1B2186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5713412" y="402165"/>
            <a:ext cx="6055253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C72FA550-997B-4EFC-9E96-6937BDAE2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2229377" y="2801721"/>
            <a:ext cx="6053670" cy="1254558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39" name="Freeform 5">
            <a:extLst>
              <a:ext uri="{FF2B5EF4-FFF2-40B4-BE49-F238E27FC236}">
                <a16:creationId xmlns:a16="http://schemas.microsoft.com/office/drawing/2014/main" id="{A41FDE27-F763-46C3-B111-19C1535BF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6A796F0-101F-CA09-F525-3AEF453CB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7"/>
            <a:ext cx="2942210" cy="4833745"/>
          </a:xfrm>
        </p:spPr>
        <p:txBody>
          <a:bodyPr>
            <a:normAutofit/>
          </a:bodyPr>
          <a:lstStyle/>
          <a:p>
            <a:r>
              <a:rPr lang="de-DE">
                <a:solidFill>
                  <a:srgbClr val="EBEBEB"/>
                </a:solidFill>
              </a:rPr>
              <a:t>Projekt Vision</a:t>
            </a:r>
            <a:endParaRPr lang="en-GB">
              <a:solidFill>
                <a:srgbClr val="EBEBEB"/>
              </a:solidFill>
            </a:endParaRPr>
          </a:p>
        </p:txBody>
      </p:sp>
      <p:sp>
        <p:nvSpPr>
          <p:cNvPr id="40" name="Rectangle 22">
            <a:extLst>
              <a:ext uri="{FF2B5EF4-FFF2-40B4-BE49-F238E27FC236}">
                <a16:creationId xmlns:a16="http://schemas.microsoft.com/office/drawing/2014/main" id="{F417D79A-45EF-4C57-ABEB-04910F333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1" name="Inhaltsplatzhalter 2">
            <a:extLst>
              <a:ext uri="{FF2B5EF4-FFF2-40B4-BE49-F238E27FC236}">
                <a16:creationId xmlns:a16="http://schemas.microsoft.com/office/drawing/2014/main" id="{287B1C9B-7DF0-F695-C993-050FB76BD2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666589"/>
              </p:ext>
            </p:extLst>
          </p:nvPr>
        </p:nvGraphicFramePr>
        <p:xfrm>
          <a:off x="5194300" y="808038"/>
          <a:ext cx="6391275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940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90E997-E24D-7FA9-2704-C5940972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Qualitätsziele &amp; Taktiken</a:t>
            </a:r>
            <a:endParaRPr lang="en-GB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EC2F3908-868B-09E3-4523-CFBEDE435B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163612"/>
              </p:ext>
            </p:extLst>
          </p:nvPr>
        </p:nvGraphicFramePr>
        <p:xfrm>
          <a:off x="1154954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4264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8">
            <a:extLst>
              <a:ext uri="{FF2B5EF4-FFF2-40B4-BE49-F238E27FC236}">
                <a16:creationId xmlns:a16="http://schemas.microsoft.com/office/drawing/2014/main" id="{0D4C852A-CDF4-42CB-A8E1-E8B8655B6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>
              <a:duotone>
                <a:schemeClr val="dk2">
                  <a:shade val="42000"/>
                  <a:hueMod val="42000"/>
                  <a:satMod val="124000"/>
                  <a:lumMod val="62000"/>
                </a:schemeClr>
                <a:schemeClr val="dk2">
                  <a:tint val="96000"/>
                  <a:satMod val="130000"/>
                </a:schemeClr>
              </a:duotone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19DE0A3A-706B-4AA1-BCB2-839AD15DA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8DDBC13-71D5-6016-DCA1-693ACFFB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47920"/>
            <a:ext cx="8761413" cy="728480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Bewertung der Architekturziele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FE1D3F1A-ACDE-4DAB-9A2C-79A4F06CC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26EDB0FB-6C61-9B03-37C1-1AF989DF44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049717"/>
              </p:ext>
            </p:extLst>
          </p:nvPr>
        </p:nvGraphicFramePr>
        <p:xfrm>
          <a:off x="2296885" y="2013857"/>
          <a:ext cx="7761501" cy="3409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5537">
                  <a:extLst>
                    <a:ext uri="{9D8B030D-6E8A-4147-A177-3AD203B41FA5}">
                      <a16:colId xmlns:a16="http://schemas.microsoft.com/office/drawing/2014/main" val="1968275990"/>
                    </a:ext>
                  </a:extLst>
                </a:gridCol>
                <a:gridCol w="4021941">
                  <a:extLst>
                    <a:ext uri="{9D8B030D-6E8A-4147-A177-3AD203B41FA5}">
                      <a16:colId xmlns:a16="http://schemas.microsoft.com/office/drawing/2014/main" val="882518735"/>
                    </a:ext>
                  </a:extLst>
                </a:gridCol>
                <a:gridCol w="894644">
                  <a:extLst>
                    <a:ext uri="{9D8B030D-6E8A-4147-A177-3AD203B41FA5}">
                      <a16:colId xmlns:a16="http://schemas.microsoft.com/office/drawing/2014/main" val="1643741450"/>
                    </a:ext>
                  </a:extLst>
                </a:gridCol>
                <a:gridCol w="1079379">
                  <a:extLst>
                    <a:ext uri="{9D8B030D-6E8A-4147-A177-3AD203B41FA5}">
                      <a16:colId xmlns:a16="http://schemas.microsoft.com/office/drawing/2014/main" val="3453884663"/>
                    </a:ext>
                  </a:extLst>
                </a:gridCol>
              </a:tblGrid>
              <a:tr h="441649">
                <a:tc>
                  <a:txBody>
                    <a:bodyPr/>
                    <a:lstStyle/>
                    <a:p>
                      <a:r>
                        <a:rPr lang="en-GB" sz="1800"/>
                        <a:t>Ziel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Beispiel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Wert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Risiko</a:t>
                      </a:r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4291787911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r>
                        <a:rPr lang="en-GB" sz="1800"/>
                        <a:t>Performance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Reservierung</a:t>
                      </a:r>
                      <a:r>
                        <a:rPr lang="en-GB" sz="1800"/>
                        <a:t> &lt; 2 Sek.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Mittel</a:t>
                      </a:r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1029572567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r>
                        <a:rPr lang="en-GB" sz="1800"/>
                        <a:t>Sicherheit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Daten </a:t>
                      </a:r>
                      <a:r>
                        <a:rPr lang="en-GB" sz="1800" err="1"/>
                        <a:t>verschlüsselt</a:t>
                      </a:r>
                      <a:r>
                        <a:rPr lang="en-GB" sz="1800"/>
                        <a:t> &amp; </a:t>
                      </a:r>
                      <a:r>
                        <a:rPr lang="en-GB" sz="1800" err="1"/>
                        <a:t>geschützt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2737593552"/>
                  </a:ext>
                </a:extLst>
              </a:tr>
              <a:tr h="691917">
                <a:tc>
                  <a:txBody>
                    <a:bodyPr/>
                    <a:lstStyle/>
                    <a:p>
                      <a:r>
                        <a:rPr lang="en-GB" sz="1800"/>
                        <a:t>Usability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de-DE" sz="1800"/>
                        <a:t>Einfache Bedienung auch für Laien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Niedrig</a:t>
                      </a:r>
                      <a:endParaRPr lang="en-GB" sz="1800"/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512154564"/>
                  </a:ext>
                </a:extLst>
              </a:tr>
              <a:tr h="441649">
                <a:tc>
                  <a:txBody>
                    <a:bodyPr/>
                    <a:lstStyle/>
                    <a:p>
                      <a:r>
                        <a:rPr lang="en-GB" sz="1800" err="1"/>
                        <a:t>Verfügbarkeit</a:t>
                      </a:r>
                      <a:endParaRPr lang="en-GB" sz="1800"/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Betrieb</a:t>
                      </a:r>
                      <a:r>
                        <a:rPr lang="en-GB" sz="1800"/>
                        <a:t> </a:t>
                      </a:r>
                      <a:r>
                        <a:rPr lang="en-GB" sz="1800" err="1"/>
                        <a:t>auch</a:t>
                      </a:r>
                      <a:r>
                        <a:rPr lang="en-GB" sz="1800"/>
                        <a:t> </a:t>
                      </a:r>
                      <a:r>
                        <a:rPr lang="en-GB" sz="1800" err="1"/>
                        <a:t>bei</a:t>
                      </a:r>
                      <a:r>
                        <a:rPr lang="en-GB" sz="1800"/>
                        <a:t> </a:t>
                      </a:r>
                      <a:r>
                        <a:rPr lang="en-GB" sz="1800" err="1"/>
                        <a:t>Serverausfall</a:t>
                      </a:r>
                      <a:r>
                        <a:rPr lang="en-GB" sz="1800"/>
                        <a:t> (Datenbankserver)</a:t>
                      </a:r>
                      <a:endParaRPr lang="en-GB" sz="1800" err="1"/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Mittel</a:t>
                      </a:r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476520204"/>
                  </a:ext>
                </a:extLst>
              </a:tr>
              <a:tr h="750804">
                <a:tc>
                  <a:txBody>
                    <a:bodyPr/>
                    <a:lstStyle/>
                    <a:p>
                      <a:r>
                        <a:rPr lang="en-GB" sz="1800" err="1"/>
                        <a:t>Wartbarkeit</a:t>
                      </a:r>
                      <a:endParaRPr lang="en-GB" sz="1800"/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 err="1"/>
                        <a:t>Änderungen</a:t>
                      </a:r>
                      <a:r>
                        <a:rPr lang="en-GB" sz="1800"/>
                        <a:t> schnell &amp; </a:t>
                      </a:r>
                      <a:r>
                        <a:rPr lang="en-GB" sz="1800" err="1"/>
                        <a:t>risikoarm</a:t>
                      </a:r>
                      <a:r>
                        <a:rPr lang="en-GB" sz="1800"/>
                        <a:t> </a:t>
                      </a:r>
                      <a:r>
                        <a:rPr lang="en-GB" sz="1800" err="1"/>
                        <a:t>umsetzbar</a:t>
                      </a:r>
                      <a:endParaRPr lang="en-GB" sz="1800"/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Hoch</a:t>
                      </a:r>
                    </a:p>
                  </a:txBody>
                  <a:tcPr marL="93008" marR="93008" marT="46504" marB="46504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Mittel</a:t>
                      </a:r>
                    </a:p>
                  </a:txBody>
                  <a:tcPr marL="93008" marR="93008" marT="46504" marB="46504" anchor="ctr"/>
                </a:tc>
                <a:extLst>
                  <a:ext uri="{0D108BD9-81ED-4DB2-BD59-A6C34878D82A}">
                    <a16:rowId xmlns:a16="http://schemas.microsoft.com/office/drawing/2014/main" val="16727762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12290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C95E55-EDFC-D724-5632-F281202B8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Architekturdesign</a:t>
            </a:r>
            <a:r>
              <a:rPr lang="en-GB"/>
              <a:t> &amp; </a:t>
            </a:r>
            <a:r>
              <a:rPr lang="en-GB" err="1"/>
              <a:t>Umsetzung</a:t>
            </a:r>
            <a:endParaRPr lang="en-GB"/>
          </a:p>
        </p:txBody>
      </p:sp>
      <p:graphicFrame>
        <p:nvGraphicFramePr>
          <p:cNvPr id="20" name="Inhaltsplatzhalter 2">
            <a:extLst>
              <a:ext uri="{FF2B5EF4-FFF2-40B4-BE49-F238E27FC236}">
                <a16:creationId xmlns:a16="http://schemas.microsoft.com/office/drawing/2014/main" id="{BFD66520-3BE0-A294-D6EB-A16403C22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740987"/>
              </p:ext>
            </p:extLst>
          </p:nvPr>
        </p:nvGraphicFramePr>
        <p:xfrm>
          <a:off x="852242" y="2123336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18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AC6B-98DE-D92A-04A6-4D983AA3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Architekturdesign – Web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248DE-355E-D511-5456-EED4C2021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solidFill>
                  <a:schemeClr val="tx1"/>
                </a:solidFill>
                <a:ea typeface="+mn-lt"/>
                <a:cs typeface="+mn-lt"/>
              </a:rPr>
              <a:t>Schichtenarchitektur</a:t>
            </a:r>
          </a:p>
          <a:p>
            <a:pPr>
              <a:buFont typeface="Arial" charset="2"/>
              <a:buChar char="•"/>
            </a:pPr>
            <a:r>
              <a:rPr lang="de-DE" b="1">
                <a:solidFill>
                  <a:schemeClr val="tx1"/>
                </a:solidFill>
                <a:ea typeface="+mn-lt"/>
                <a:cs typeface="+mn-lt"/>
              </a:rPr>
              <a:t>Model:</a:t>
            </a:r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 Repräsentiert die Datenstruktur</a:t>
            </a:r>
            <a:endParaRPr lang="de-DE" b="1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de-DE" b="1">
                <a:solidFill>
                  <a:schemeClr val="tx1"/>
                </a:solidFill>
                <a:ea typeface="+mn-lt"/>
                <a:cs typeface="+mn-lt"/>
              </a:rPr>
              <a:t>Service:</a:t>
            </a:r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 Geschäftslogik</a:t>
            </a:r>
            <a:endParaRPr lang="de-DE"/>
          </a:p>
          <a:p>
            <a:pPr>
              <a:buFont typeface="Arial" charset="2"/>
              <a:buChar char="•"/>
            </a:pPr>
            <a:r>
              <a:rPr lang="de-DE" b="1">
                <a:solidFill>
                  <a:schemeClr val="tx1"/>
                </a:solidFill>
                <a:ea typeface="+mn-lt"/>
                <a:cs typeface="+mn-lt"/>
              </a:rPr>
              <a:t>Controller:</a:t>
            </a:r>
            <a:r>
              <a:rPr lang="de-DE">
                <a:solidFill>
                  <a:schemeClr val="tx1"/>
                </a:solidFill>
                <a:ea typeface="+mn-lt"/>
                <a:cs typeface="+mn-lt"/>
              </a:rPr>
              <a:t> Verarbeitet HTTP-Anfragen und ruft Services auf</a:t>
            </a:r>
            <a:endParaRPr lang="de-DE"/>
          </a:p>
          <a:p>
            <a:pPr>
              <a:buFont typeface="Arial" charset="2"/>
              <a:buChar char="•"/>
            </a:pPr>
            <a:endParaRPr lang="de-DE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480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C67AC7-B371-00BF-30FB-79B86CBF7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Angewandte Design Patterns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C144E-A4B8-3FEC-9A92-2EABC7128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de-DE" b="1">
                <a:solidFill>
                  <a:schemeClr val="tx1"/>
                </a:solidFill>
              </a:rPr>
              <a:t>Web API</a:t>
            </a:r>
          </a:p>
          <a:p>
            <a:pPr>
              <a:buFont typeface="Arial" charset="2"/>
              <a:buChar char="•"/>
            </a:pPr>
            <a:r>
              <a:rPr lang="de-DE" err="1">
                <a:solidFill>
                  <a:schemeClr val="tx1"/>
                </a:solidFill>
              </a:rPr>
              <a:t>Dependency</a:t>
            </a:r>
            <a:r>
              <a:rPr lang="de-DE">
                <a:solidFill>
                  <a:schemeClr val="tx1"/>
                </a:solidFill>
              </a:rPr>
              <a:t> </a:t>
            </a:r>
            <a:r>
              <a:rPr lang="de-DE" err="1">
                <a:solidFill>
                  <a:schemeClr val="tx1"/>
                </a:solidFill>
              </a:rPr>
              <a:t>Injection</a:t>
            </a:r>
            <a:endParaRPr lang="de-DE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de-DE">
                <a:solidFill>
                  <a:schemeClr val="tx1"/>
                </a:solidFill>
              </a:rPr>
              <a:t>Middleware Pattern</a:t>
            </a:r>
            <a:endParaRPr lang="en-US">
              <a:solidFill>
                <a:schemeClr val="tx1"/>
              </a:solidFill>
            </a:endParaRPr>
          </a:p>
          <a:p>
            <a:pPr>
              <a:buFont typeface="Arial" charset="2"/>
              <a:buChar char="•"/>
            </a:pPr>
            <a:r>
              <a:rPr lang="de-DE">
                <a:solidFill>
                  <a:schemeClr val="tx1"/>
                </a:solidFill>
              </a:rPr>
              <a:t>Factory Pattern</a:t>
            </a:r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775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29A165-C706-1ECE-AF09-8C38C44CE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Tech Stack</a:t>
            </a:r>
            <a:endParaRPr lang="en-GB"/>
          </a:p>
        </p:txBody>
      </p:sp>
      <p:graphicFrame>
        <p:nvGraphicFramePr>
          <p:cNvPr id="15" name="Inhaltsplatzhalter 2">
            <a:extLst>
              <a:ext uri="{FF2B5EF4-FFF2-40B4-BE49-F238E27FC236}">
                <a16:creationId xmlns:a16="http://schemas.microsoft.com/office/drawing/2014/main" id="{0A1AB281-9C58-EE51-CED2-FE33507DB80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54954" y="2603500"/>
          <a:ext cx="8761413" cy="341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1823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19</Slides>
  <Notes>0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Ion Boardroom</vt:lpstr>
      <vt:lpstr>Restaurantreservierung</vt:lpstr>
      <vt:lpstr>Projekt Ziel</vt:lpstr>
      <vt:lpstr>Projekt Vision</vt:lpstr>
      <vt:lpstr>Qualitätsziele &amp; Taktiken</vt:lpstr>
      <vt:lpstr>Bewertung der Architekturziele</vt:lpstr>
      <vt:lpstr>Architekturdesign &amp; Umsetzung</vt:lpstr>
      <vt:lpstr>Architekturdesign – Web API</vt:lpstr>
      <vt:lpstr>Angewandte Design Patterns</vt:lpstr>
      <vt:lpstr>Tech Stack</vt:lpstr>
      <vt:lpstr>Qualitätssicherung</vt:lpstr>
      <vt:lpstr>CI/CD Setup</vt:lpstr>
      <vt:lpstr>Live Demo</vt:lpstr>
      <vt:lpstr>Projektmanagementstatistiken Workflow der Teammitgleider</vt:lpstr>
      <vt:lpstr>Projektmanagementstatistiken nach Sprints</vt:lpstr>
      <vt:lpstr>Projektmanagementstatistiken nach Aufgaben</vt:lpstr>
      <vt:lpstr>Was haben wir gelernt</vt:lpstr>
      <vt:lpstr>Was nehmen wir für zukünftige Projekte mit</vt:lpstr>
      <vt:lpstr>Vielen Dank für eure Aufmerksamkeit! </vt:lpstr>
      <vt:lpstr>Tailwind 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Alina Böß</dc:creator>
  <cp:revision>4</cp:revision>
  <dcterms:created xsi:type="dcterms:W3CDTF">2025-06-02T08:53:21Z</dcterms:created>
  <dcterms:modified xsi:type="dcterms:W3CDTF">2025-06-04T10:41:53Z</dcterms:modified>
</cp:coreProperties>
</file>