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72" r:id="rId3"/>
    <p:sldId id="271" r:id="rId4"/>
    <p:sldId id="257" r:id="rId5"/>
    <p:sldId id="259" r:id="rId6"/>
    <p:sldId id="275" r:id="rId7"/>
    <p:sldId id="260" r:id="rId8"/>
    <p:sldId id="265" r:id="rId9"/>
    <p:sldId id="266" r:id="rId10"/>
    <p:sldId id="267" r:id="rId11"/>
    <p:sldId id="268" r:id="rId12"/>
    <p:sldId id="269" r:id="rId13"/>
    <p:sldId id="281" r:id="rId14"/>
    <p:sldId id="274" r:id="rId15"/>
    <p:sldId id="276" r:id="rId16"/>
    <p:sldId id="277" r:id="rId17"/>
    <p:sldId id="278" r:id="rId18"/>
    <p:sldId id="279" r:id="rId19"/>
    <p:sldId id="283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/>
    <p:restoredTop sz="94490"/>
  </p:normalViewPr>
  <p:slideViewPr>
    <p:cSldViewPr snapToGrid="0">
      <p:cViewPr>
        <p:scale>
          <a:sx n="104" d="100"/>
          <a:sy n="104" d="100"/>
        </p:scale>
        <p:origin x="155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2FBBC-6934-44D8-B143-0440FE91B60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A7E501A-9480-401A-AD23-4C6821C114A5}">
      <dgm:prSet/>
      <dgm:spPr/>
      <dgm:t>
        <a:bodyPr/>
        <a:lstStyle/>
        <a:p>
          <a:pPr>
            <a:defRPr b="1"/>
          </a:pPr>
          <a:r>
            <a:rPr lang="en-US" b="1" i="0"/>
            <a:t>Unit Tests: </a:t>
          </a:r>
          <a:endParaRPr lang="en-US"/>
        </a:p>
      </dgm:t>
    </dgm:pt>
    <dgm:pt modelId="{0F3DE73E-D308-4972-A1CC-0C0DB845CAF9}" type="parTrans" cxnId="{99387C38-2DE5-4264-BC9A-048A8B0BBF8B}">
      <dgm:prSet/>
      <dgm:spPr/>
      <dgm:t>
        <a:bodyPr/>
        <a:lstStyle/>
        <a:p>
          <a:endParaRPr lang="en-US"/>
        </a:p>
      </dgm:t>
    </dgm:pt>
    <dgm:pt modelId="{7C515E84-89A3-437E-93B4-AEBBB00A9BE4}" type="sibTrans" cxnId="{99387C38-2DE5-4264-BC9A-048A8B0BBF8B}">
      <dgm:prSet/>
      <dgm:spPr/>
      <dgm:t>
        <a:bodyPr/>
        <a:lstStyle/>
        <a:p>
          <a:endParaRPr lang="en-US"/>
        </a:p>
      </dgm:t>
    </dgm:pt>
    <dgm:pt modelId="{DB27F3FE-9897-4976-B32E-077928A796CF}">
      <dgm:prSet custT="1"/>
      <dgm:spPr/>
      <dgm:t>
        <a:bodyPr/>
        <a:lstStyle/>
        <a:p>
          <a:r>
            <a:rPr lang="en-US" sz="2400" b="0" i="0" dirty="0"/>
            <a:t>Verify </a:t>
          </a:r>
          <a:r>
            <a:rPr lang="en-US" sz="2400" b="1" i="0" dirty="0"/>
            <a:t>text preprocessing</a:t>
          </a:r>
          <a:r>
            <a:rPr lang="en-US" sz="2400" b="0" i="0" dirty="0"/>
            <a:t> (e.g., chunking PDFs correctly)</a:t>
          </a:r>
          <a:endParaRPr lang="en-US" sz="2400" dirty="0"/>
        </a:p>
      </dgm:t>
    </dgm:pt>
    <dgm:pt modelId="{2D08E245-83E1-4C66-BCC8-99B1C30EC8A1}" type="parTrans" cxnId="{216653DC-2881-4058-BF07-F9F7F6D05671}">
      <dgm:prSet/>
      <dgm:spPr/>
      <dgm:t>
        <a:bodyPr/>
        <a:lstStyle/>
        <a:p>
          <a:endParaRPr lang="en-US"/>
        </a:p>
      </dgm:t>
    </dgm:pt>
    <dgm:pt modelId="{C96D8720-D7DB-4C13-9B6D-E3CE37ECF26A}" type="sibTrans" cxnId="{216653DC-2881-4058-BF07-F9F7F6D05671}">
      <dgm:prSet/>
      <dgm:spPr/>
      <dgm:t>
        <a:bodyPr/>
        <a:lstStyle/>
        <a:p>
          <a:endParaRPr lang="en-US"/>
        </a:p>
      </dgm:t>
    </dgm:pt>
    <dgm:pt modelId="{E24BF556-60C1-478E-AECA-247DFBFF516B}">
      <dgm:prSet custT="1"/>
      <dgm:spPr/>
      <dgm:t>
        <a:bodyPr/>
        <a:lstStyle/>
        <a:p>
          <a:r>
            <a:rPr lang="en-US" sz="2400" b="0" i="0" dirty="0"/>
            <a:t>Validate </a:t>
          </a:r>
          <a:r>
            <a:rPr lang="en-US" sz="2400" b="1" i="0" dirty="0" err="1"/>
            <a:t>Qdrant</a:t>
          </a:r>
          <a:r>
            <a:rPr lang="en-US" sz="2400" b="1" i="0" dirty="0"/>
            <a:t> retrieval</a:t>
          </a:r>
          <a:r>
            <a:rPr lang="en-US" sz="2400" dirty="0"/>
            <a:t> (</a:t>
          </a:r>
          <a:r>
            <a:rPr lang="en-US" sz="2400" b="0" i="0" dirty="0"/>
            <a:t>ensuring that relevant documents are returned).</a:t>
          </a:r>
          <a:endParaRPr lang="en-US" sz="2400" dirty="0"/>
        </a:p>
      </dgm:t>
    </dgm:pt>
    <dgm:pt modelId="{EC1A1759-FE15-42F6-8A5F-0EBFD73614BB}" type="parTrans" cxnId="{AC0D113C-676F-42E0-9799-65B1E54DAD30}">
      <dgm:prSet/>
      <dgm:spPr/>
      <dgm:t>
        <a:bodyPr/>
        <a:lstStyle/>
        <a:p>
          <a:endParaRPr lang="en-US"/>
        </a:p>
      </dgm:t>
    </dgm:pt>
    <dgm:pt modelId="{260C3067-3943-4E4A-8A07-4CAE5A2DFA77}" type="sibTrans" cxnId="{AC0D113C-676F-42E0-9799-65B1E54DAD30}">
      <dgm:prSet/>
      <dgm:spPr/>
      <dgm:t>
        <a:bodyPr/>
        <a:lstStyle/>
        <a:p>
          <a:endParaRPr lang="en-US"/>
        </a:p>
      </dgm:t>
    </dgm:pt>
    <dgm:pt modelId="{3ABEDEDD-A402-4FA5-84E5-6B1607681127}">
      <dgm:prSet/>
      <dgm:spPr/>
      <dgm:t>
        <a:bodyPr/>
        <a:lstStyle/>
        <a:p>
          <a:pPr>
            <a:defRPr b="1"/>
          </a:pPr>
          <a:r>
            <a:rPr lang="en-US" b="1" i="0" dirty="0"/>
            <a:t>Integration Tests</a:t>
          </a:r>
          <a:r>
            <a:rPr lang="en-US" dirty="0"/>
            <a:t>: </a:t>
          </a:r>
        </a:p>
      </dgm:t>
    </dgm:pt>
    <dgm:pt modelId="{E9790A87-BD55-43ED-85B1-FEF7729D98BE}" type="parTrans" cxnId="{07C65C6A-6BA8-4BC0-92F9-15038289D1E4}">
      <dgm:prSet/>
      <dgm:spPr/>
      <dgm:t>
        <a:bodyPr/>
        <a:lstStyle/>
        <a:p>
          <a:endParaRPr lang="en-US"/>
        </a:p>
      </dgm:t>
    </dgm:pt>
    <dgm:pt modelId="{C3AEA1EC-42F6-4494-A2E7-2F846097B95E}" type="sibTrans" cxnId="{07C65C6A-6BA8-4BC0-92F9-15038289D1E4}">
      <dgm:prSet/>
      <dgm:spPr/>
      <dgm:t>
        <a:bodyPr/>
        <a:lstStyle/>
        <a:p>
          <a:endParaRPr lang="en-US"/>
        </a:p>
      </dgm:t>
    </dgm:pt>
    <dgm:pt modelId="{EE66C0C1-0177-4DE4-9967-466F88CB5537}">
      <dgm:prSet custT="1"/>
      <dgm:spPr/>
      <dgm:t>
        <a:bodyPr/>
        <a:lstStyle/>
        <a:p>
          <a:r>
            <a:rPr lang="en-US" sz="2000" b="0" i="0" dirty="0"/>
            <a:t>Ensuring </a:t>
          </a:r>
          <a:r>
            <a:rPr lang="en-US" sz="2000" b="1" i="0" dirty="0"/>
            <a:t>query → embedding → retrieval → GPT-4 response → UI rendering</a:t>
          </a:r>
          <a:r>
            <a:rPr lang="en-US" sz="2000" b="0" i="0" dirty="0"/>
            <a:t> happens correctly</a:t>
          </a:r>
          <a:endParaRPr lang="en-US" sz="2000" dirty="0"/>
        </a:p>
      </dgm:t>
    </dgm:pt>
    <dgm:pt modelId="{DB2BCD2C-A69A-4909-9472-3F9EF37E731D}" type="parTrans" cxnId="{58EC52DF-2796-40BD-B45D-A0F7C269AA41}">
      <dgm:prSet/>
      <dgm:spPr/>
      <dgm:t>
        <a:bodyPr/>
        <a:lstStyle/>
        <a:p>
          <a:endParaRPr lang="en-US"/>
        </a:p>
      </dgm:t>
    </dgm:pt>
    <dgm:pt modelId="{42D92EA9-3791-44E2-A381-645FE55C226A}" type="sibTrans" cxnId="{58EC52DF-2796-40BD-B45D-A0F7C269AA41}">
      <dgm:prSet/>
      <dgm:spPr/>
      <dgm:t>
        <a:bodyPr/>
        <a:lstStyle/>
        <a:p>
          <a:endParaRPr lang="en-US"/>
        </a:p>
      </dgm:t>
    </dgm:pt>
    <dgm:pt modelId="{78BB1019-D76C-4777-9838-1BF7DC06E0DD}">
      <dgm:prSet custT="1"/>
      <dgm:spPr/>
      <dgm:t>
        <a:bodyPr/>
        <a:lstStyle/>
        <a:p>
          <a:r>
            <a:rPr lang="en-US" sz="2000" b="0" i="0" dirty="0"/>
            <a:t>Verify the </a:t>
          </a:r>
          <a:r>
            <a:rPr lang="en-US" sz="2000" b="1" i="0" dirty="0"/>
            <a:t>web UI correctly displays conversation history</a:t>
          </a:r>
          <a:endParaRPr lang="en-US" sz="2000" dirty="0"/>
        </a:p>
      </dgm:t>
    </dgm:pt>
    <dgm:pt modelId="{55EC972F-0CB6-427A-9967-61D1972ABAD7}" type="parTrans" cxnId="{4B2C33A0-7F09-4464-A4FB-7AC81C975E25}">
      <dgm:prSet/>
      <dgm:spPr/>
      <dgm:t>
        <a:bodyPr/>
        <a:lstStyle/>
        <a:p>
          <a:endParaRPr lang="en-US"/>
        </a:p>
      </dgm:t>
    </dgm:pt>
    <dgm:pt modelId="{6D25D37D-CBA3-4E94-98CD-5E77D7B295AC}" type="sibTrans" cxnId="{4B2C33A0-7F09-4464-A4FB-7AC81C975E25}">
      <dgm:prSet/>
      <dgm:spPr/>
      <dgm:t>
        <a:bodyPr/>
        <a:lstStyle/>
        <a:p>
          <a:endParaRPr lang="en-US"/>
        </a:p>
      </dgm:t>
    </dgm:pt>
    <dgm:pt modelId="{D7A14F31-2356-41F0-803C-5907A53CE210}">
      <dgm:prSet custT="1"/>
      <dgm:spPr/>
      <dgm:t>
        <a:bodyPr/>
        <a:lstStyle/>
        <a:p>
          <a:r>
            <a:rPr lang="en-US" sz="2000" b="0" i="0" dirty="0"/>
            <a:t>Ensure </a:t>
          </a:r>
          <a:r>
            <a:rPr lang="en-US" sz="2000" b="1" i="0" dirty="0"/>
            <a:t>authentication works</a:t>
          </a:r>
          <a:r>
            <a:rPr lang="en-US" sz="2000" b="0" i="0" dirty="0"/>
            <a:t> and blocks unauthorized access.</a:t>
          </a:r>
          <a:endParaRPr lang="en-US" sz="2000" dirty="0"/>
        </a:p>
      </dgm:t>
    </dgm:pt>
    <dgm:pt modelId="{BB6BF29C-7FA5-4EAD-B6E9-19031BE7EF1C}" type="parTrans" cxnId="{CE709F01-07D6-4D7C-BBC0-C03FB6DFEB61}">
      <dgm:prSet/>
      <dgm:spPr/>
      <dgm:t>
        <a:bodyPr/>
        <a:lstStyle/>
        <a:p>
          <a:endParaRPr lang="en-US"/>
        </a:p>
      </dgm:t>
    </dgm:pt>
    <dgm:pt modelId="{B72E38DD-B850-40A6-9059-F04E74A27DDA}" type="sibTrans" cxnId="{CE709F01-07D6-4D7C-BBC0-C03FB6DFEB61}">
      <dgm:prSet/>
      <dgm:spPr/>
      <dgm:t>
        <a:bodyPr/>
        <a:lstStyle/>
        <a:p>
          <a:endParaRPr lang="en-US"/>
        </a:p>
      </dgm:t>
    </dgm:pt>
    <dgm:pt modelId="{9C12C938-86A6-49BB-B495-3E37DFECE71C}" type="pres">
      <dgm:prSet presAssocID="{DDD2FBBC-6934-44D8-B143-0440FE91B609}" presName="root" presStyleCnt="0">
        <dgm:presLayoutVars>
          <dgm:dir/>
          <dgm:resizeHandles val="exact"/>
        </dgm:presLayoutVars>
      </dgm:prSet>
      <dgm:spPr/>
    </dgm:pt>
    <dgm:pt modelId="{28AD1D57-C5E6-4540-ABC9-679009B25486}" type="pres">
      <dgm:prSet presAssocID="{8A7E501A-9480-401A-AD23-4C6821C114A5}" presName="compNode" presStyleCnt="0"/>
      <dgm:spPr/>
    </dgm:pt>
    <dgm:pt modelId="{9199B549-6EED-4545-A413-83A037824F3D}" type="pres">
      <dgm:prSet presAssocID="{8A7E501A-9480-401A-AD23-4C6821C114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7CFC7B8-50D8-41D8-AC2E-7A228F8A0C24}" type="pres">
      <dgm:prSet presAssocID="{8A7E501A-9480-401A-AD23-4C6821C114A5}" presName="iconSpace" presStyleCnt="0"/>
      <dgm:spPr/>
    </dgm:pt>
    <dgm:pt modelId="{B9C9BFF6-2431-4097-8132-257E4CAB45A5}" type="pres">
      <dgm:prSet presAssocID="{8A7E501A-9480-401A-AD23-4C6821C114A5}" presName="parTx" presStyleLbl="revTx" presStyleIdx="0" presStyleCnt="4">
        <dgm:presLayoutVars>
          <dgm:chMax val="0"/>
          <dgm:chPref val="0"/>
        </dgm:presLayoutVars>
      </dgm:prSet>
      <dgm:spPr/>
    </dgm:pt>
    <dgm:pt modelId="{A02BC48F-5002-4E76-ADBD-0B2A9275B097}" type="pres">
      <dgm:prSet presAssocID="{8A7E501A-9480-401A-AD23-4C6821C114A5}" presName="txSpace" presStyleCnt="0"/>
      <dgm:spPr/>
    </dgm:pt>
    <dgm:pt modelId="{8E4A5CEC-C8D5-471B-B61C-01C72955C160}" type="pres">
      <dgm:prSet presAssocID="{8A7E501A-9480-401A-AD23-4C6821C114A5}" presName="desTx" presStyleLbl="revTx" presStyleIdx="1" presStyleCnt="4">
        <dgm:presLayoutVars/>
      </dgm:prSet>
      <dgm:spPr/>
    </dgm:pt>
    <dgm:pt modelId="{E3BB8692-4F88-45F4-9BB4-03B18DD0D34E}" type="pres">
      <dgm:prSet presAssocID="{7C515E84-89A3-437E-93B4-AEBBB00A9BE4}" presName="sibTrans" presStyleCnt="0"/>
      <dgm:spPr/>
    </dgm:pt>
    <dgm:pt modelId="{2ED079D5-40A4-421C-924B-9B34B024C50E}" type="pres">
      <dgm:prSet presAssocID="{3ABEDEDD-A402-4FA5-84E5-6B1607681127}" presName="compNode" presStyleCnt="0"/>
      <dgm:spPr/>
    </dgm:pt>
    <dgm:pt modelId="{571C8005-CF4D-44E5-B43B-FCF4FCDD7A8F}" type="pres">
      <dgm:prSet presAssocID="{3ABEDEDD-A402-4FA5-84E5-6B1607681127}" presName="iconRect" presStyleLbl="node1" presStyleIdx="1" presStyleCnt="2" custLinFactNeighborX="5835" custLinFactNeighborY="-943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491413A-CB47-446C-B785-A81B1E33A81B}" type="pres">
      <dgm:prSet presAssocID="{3ABEDEDD-A402-4FA5-84E5-6B1607681127}" presName="iconSpace" presStyleCnt="0"/>
      <dgm:spPr/>
    </dgm:pt>
    <dgm:pt modelId="{087FDBFC-CCB4-4225-8CDC-BD5641C8A80B}" type="pres">
      <dgm:prSet presAssocID="{3ABEDEDD-A402-4FA5-84E5-6B1607681127}" presName="parTx" presStyleLbl="revTx" presStyleIdx="2" presStyleCnt="4" custLinFactNeighborX="4012" custLinFactNeighborY="-36222">
        <dgm:presLayoutVars>
          <dgm:chMax val="0"/>
          <dgm:chPref val="0"/>
        </dgm:presLayoutVars>
      </dgm:prSet>
      <dgm:spPr/>
    </dgm:pt>
    <dgm:pt modelId="{2EECFCB8-5E3E-4B70-8518-9F11A8E0A4E7}" type="pres">
      <dgm:prSet presAssocID="{3ABEDEDD-A402-4FA5-84E5-6B1607681127}" presName="txSpace" presStyleCnt="0"/>
      <dgm:spPr/>
    </dgm:pt>
    <dgm:pt modelId="{31C3E051-936D-4702-8B37-6A53C17C9F6F}" type="pres">
      <dgm:prSet presAssocID="{3ABEDEDD-A402-4FA5-84E5-6B1607681127}" presName="desTx" presStyleLbl="revTx" presStyleIdx="3" presStyleCnt="4" custLinFactNeighborX="5159" custLinFactNeighborY="-18156">
        <dgm:presLayoutVars/>
      </dgm:prSet>
      <dgm:spPr/>
    </dgm:pt>
  </dgm:ptLst>
  <dgm:cxnLst>
    <dgm:cxn modelId="{CE709F01-07D6-4D7C-BBC0-C03FB6DFEB61}" srcId="{3ABEDEDD-A402-4FA5-84E5-6B1607681127}" destId="{D7A14F31-2356-41F0-803C-5907A53CE210}" srcOrd="2" destOrd="0" parTransId="{BB6BF29C-7FA5-4EAD-B6E9-19031BE7EF1C}" sibTransId="{B72E38DD-B850-40A6-9059-F04E74A27DDA}"/>
    <dgm:cxn modelId="{C7C3C11E-3B42-4129-A50E-A2AAEE5C8909}" type="presOf" srcId="{78BB1019-D76C-4777-9838-1BF7DC06E0DD}" destId="{31C3E051-936D-4702-8B37-6A53C17C9F6F}" srcOrd="0" destOrd="1" presId="urn:microsoft.com/office/officeart/2018/5/layout/CenteredIconLabelDescriptionList"/>
    <dgm:cxn modelId="{DC38C32C-A450-4D90-BE45-617D26827D62}" type="presOf" srcId="{8A7E501A-9480-401A-AD23-4C6821C114A5}" destId="{B9C9BFF6-2431-4097-8132-257E4CAB45A5}" srcOrd="0" destOrd="0" presId="urn:microsoft.com/office/officeart/2018/5/layout/CenteredIconLabelDescriptionList"/>
    <dgm:cxn modelId="{99387C38-2DE5-4264-BC9A-048A8B0BBF8B}" srcId="{DDD2FBBC-6934-44D8-B143-0440FE91B609}" destId="{8A7E501A-9480-401A-AD23-4C6821C114A5}" srcOrd="0" destOrd="0" parTransId="{0F3DE73E-D308-4972-A1CC-0C0DB845CAF9}" sibTransId="{7C515E84-89A3-437E-93B4-AEBBB00A9BE4}"/>
    <dgm:cxn modelId="{AC0D113C-676F-42E0-9799-65B1E54DAD30}" srcId="{8A7E501A-9480-401A-AD23-4C6821C114A5}" destId="{E24BF556-60C1-478E-AECA-247DFBFF516B}" srcOrd="1" destOrd="0" parTransId="{EC1A1759-FE15-42F6-8A5F-0EBFD73614BB}" sibTransId="{260C3067-3943-4E4A-8A07-4CAE5A2DFA77}"/>
    <dgm:cxn modelId="{07C65C6A-6BA8-4BC0-92F9-15038289D1E4}" srcId="{DDD2FBBC-6934-44D8-B143-0440FE91B609}" destId="{3ABEDEDD-A402-4FA5-84E5-6B1607681127}" srcOrd="1" destOrd="0" parTransId="{E9790A87-BD55-43ED-85B1-FEF7729D98BE}" sibTransId="{C3AEA1EC-42F6-4494-A2E7-2F846097B95E}"/>
    <dgm:cxn modelId="{083A3D6D-DF84-4280-B595-685DAADB8547}" type="presOf" srcId="{3ABEDEDD-A402-4FA5-84E5-6B1607681127}" destId="{087FDBFC-CCB4-4225-8CDC-BD5641C8A80B}" srcOrd="0" destOrd="0" presId="urn:microsoft.com/office/officeart/2018/5/layout/CenteredIconLabelDescriptionList"/>
    <dgm:cxn modelId="{F85EE273-23C9-4A39-8F9E-F41140427A7B}" type="presOf" srcId="{E24BF556-60C1-478E-AECA-247DFBFF516B}" destId="{8E4A5CEC-C8D5-471B-B61C-01C72955C160}" srcOrd="0" destOrd="1" presId="urn:microsoft.com/office/officeart/2018/5/layout/CenteredIconLabelDescriptionList"/>
    <dgm:cxn modelId="{CC84A28F-2D4D-49E5-B82A-2105ACED8800}" type="presOf" srcId="{DB27F3FE-9897-4976-B32E-077928A796CF}" destId="{8E4A5CEC-C8D5-471B-B61C-01C72955C160}" srcOrd="0" destOrd="0" presId="urn:microsoft.com/office/officeart/2018/5/layout/CenteredIconLabelDescriptionList"/>
    <dgm:cxn modelId="{11570696-9B89-4350-9DBF-2F5DF9C26575}" type="presOf" srcId="{D7A14F31-2356-41F0-803C-5907A53CE210}" destId="{31C3E051-936D-4702-8B37-6A53C17C9F6F}" srcOrd="0" destOrd="2" presId="urn:microsoft.com/office/officeart/2018/5/layout/CenteredIconLabelDescriptionList"/>
    <dgm:cxn modelId="{4B2C33A0-7F09-4464-A4FB-7AC81C975E25}" srcId="{3ABEDEDD-A402-4FA5-84E5-6B1607681127}" destId="{78BB1019-D76C-4777-9838-1BF7DC06E0DD}" srcOrd="1" destOrd="0" parTransId="{55EC972F-0CB6-427A-9967-61D1972ABAD7}" sibTransId="{6D25D37D-CBA3-4E94-98CD-5E77D7B295AC}"/>
    <dgm:cxn modelId="{46AC2CA5-B2E1-4916-A5F5-D018D9715BE7}" type="presOf" srcId="{DDD2FBBC-6934-44D8-B143-0440FE91B609}" destId="{9C12C938-86A6-49BB-B495-3E37DFECE71C}" srcOrd="0" destOrd="0" presId="urn:microsoft.com/office/officeart/2018/5/layout/CenteredIconLabelDescriptionList"/>
    <dgm:cxn modelId="{EC8D3EAE-B07C-408F-9BD9-E7ABD7288684}" type="presOf" srcId="{EE66C0C1-0177-4DE4-9967-466F88CB5537}" destId="{31C3E051-936D-4702-8B37-6A53C17C9F6F}" srcOrd="0" destOrd="0" presId="urn:microsoft.com/office/officeart/2018/5/layout/CenteredIconLabelDescriptionList"/>
    <dgm:cxn modelId="{216653DC-2881-4058-BF07-F9F7F6D05671}" srcId="{8A7E501A-9480-401A-AD23-4C6821C114A5}" destId="{DB27F3FE-9897-4976-B32E-077928A796CF}" srcOrd="0" destOrd="0" parTransId="{2D08E245-83E1-4C66-BCC8-99B1C30EC8A1}" sibTransId="{C96D8720-D7DB-4C13-9B6D-E3CE37ECF26A}"/>
    <dgm:cxn modelId="{58EC52DF-2796-40BD-B45D-A0F7C269AA41}" srcId="{3ABEDEDD-A402-4FA5-84E5-6B1607681127}" destId="{EE66C0C1-0177-4DE4-9967-466F88CB5537}" srcOrd="0" destOrd="0" parTransId="{DB2BCD2C-A69A-4909-9472-3F9EF37E731D}" sibTransId="{42D92EA9-3791-44E2-A381-645FE55C226A}"/>
    <dgm:cxn modelId="{C069B6F6-36D6-4A57-85B3-11E63F9FECE1}" type="presParOf" srcId="{9C12C938-86A6-49BB-B495-3E37DFECE71C}" destId="{28AD1D57-C5E6-4540-ABC9-679009B25486}" srcOrd="0" destOrd="0" presId="urn:microsoft.com/office/officeart/2018/5/layout/CenteredIconLabelDescriptionList"/>
    <dgm:cxn modelId="{DAE2A983-E43C-4AA5-80B4-F1B8698EA42C}" type="presParOf" srcId="{28AD1D57-C5E6-4540-ABC9-679009B25486}" destId="{9199B549-6EED-4545-A413-83A037824F3D}" srcOrd="0" destOrd="0" presId="urn:microsoft.com/office/officeart/2018/5/layout/CenteredIconLabelDescriptionList"/>
    <dgm:cxn modelId="{483F7280-E4A2-4CBB-AC51-8BF7E832370E}" type="presParOf" srcId="{28AD1D57-C5E6-4540-ABC9-679009B25486}" destId="{07CFC7B8-50D8-41D8-AC2E-7A228F8A0C24}" srcOrd="1" destOrd="0" presId="urn:microsoft.com/office/officeart/2018/5/layout/CenteredIconLabelDescriptionList"/>
    <dgm:cxn modelId="{D20F9097-3864-4C4F-BA6E-960B74AC00D6}" type="presParOf" srcId="{28AD1D57-C5E6-4540-ABC9-679009B25486}" destId="{B9C9BFF6-2431-4097-8132-257E4CAB45A5}" srcOrd="2" destOrd="0" presId="urn:microsoft.com/office/officeart/2018/5/layout/CenteredIconLabelDescriptionList"/>
    <dgm:cxn modelId="{757C9925-A5CA-4245-BF71-A8D7E92E1CC8}" type="presParOf" srcId="{28AD1D57-C5E6-4540-ABC9-679009B25486}" destId="{A02BC48F-5002-4E76-ADBD-0B2A9275B097}" srcOrd="3" destOrd="0" presId="urn:microsoft.com/office/officeart/2018/5/layout/CenteredIconLabelDescriptionList"/>
    <dgm:cxn modelId="{52E98544-24A1-4DF2-BE0D-E7DFB240C276}" type="presParOf" srcId="{28AD1D57-C5E6-4540-ABC9-679009B25486}" destId="{8E4A5CEC-C8D5-471B-B61C-01C72955C160}" srcOrd="4" destOrd="0" presId="urn:microsoft.com/office/officeart/2018/5/layout/CenteredIconLabelDescriptionList"/>
    <dgm:cxn modelId="{147B9B88-D15F-46BF-9C94-AFCE4829FF0C}" type="presParOf" srcId="{9C12C938-86A6-49BB-B495-3E37DFECE71C}" destId="{E3BB8692-4F88-45F4-9BB4-03B18DD0D34E}" srcOrd="1" destOrd="0" presId="urn:microsoft.com/office/officeart/2018/5/layout/CenteredIconLabelDescriptionList"/>
    <dgm:cxn modelId="{12787964-EE10-46D0-9C65-B8A9D246E7B7}" type="presParOf" srcId="{9C12C938-86A6-49BB-B495-3E37DFECE71C}" destId="{2ED079D5-40A4-421C-924B-9B34B024C50E}" srcOrd="2" destOrd="0" presId="urn:microsoft.com/office/officeart/2018/5/layout/CenteredIconLabelDescriptionList"/>
    <dgm:cxn modelId="{7EF35F6F-64DF-46EF-A93D-DCC81C092F21}" type="presParOf" srcId="{2ED079D5-40A4-421C-924B-9B34B024C50E}" destId="{571C8005-CF4D-44E5-B43B-FCF4FCDD7A8F}" srcOrd="0" destOrd="0" presId="urn:microsoft.com/office/officeart/2018/5/layout/CenteredIconLabelDescriptionList"/>
    <dgm:cxn modelId="{9F5A09EA-F257-4B50-82BE-8FAF1056B514}" type="presParOf" srcId="{2ED079D5-40A4-421C-924B-9B34B024C50E}" destId="{9491413A-CB47-446C-B785-A81B1E33A81B}" srcOrd="1" destOrd="0" presId="urn:microsoft.com/office/officeart/2018/5/layout/CenteredIconLabelDescriptionList"/>
    <dgm:cxn modelId="{D0D0C465-898B-4F48-B7B7-F33E3317476D}" type="presParOf" srcId="{2ED079D5-40A4-421C-924B-9B34B024C50E}" destId="{087FDBFC-CCB4-4225-8CDC-BD5641C8A80B}" srcOrd="2" destOrd="0" presId="urn:microsoft.com/office/officeart/2018/5/layout/CenteredIconLabelDescriptionList"/>
    <dgm:cxn modelId="{A447040C-397C-4E75-854F-5FFFA84558C7}" type="presParOf" srcId="{2ED079D5-40A4-421C-924B-9B34B024C50E}" destId="{2EECFCB8-5E3E-4B70-8518-9F11A8E0A4E7}" srcOrd="3" destOrd="0" presId="urn:microsoft.com/office/officeart/2018/5/layout/CenteredIconLabelDescriptionList"/>
    <dgm:cxn modelId="{F7C001DB-62F6-4F8B-A216-636F1A5A7314}" type="presParOf" srcId="{2ED079D5-40A4-421C-924B-9B34B024C50E}" destId="{31C3E051-936D-4702-8B37-6A53C17C9F6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ECF4F3-120C-4598-9CCD-A13D78CB501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B6171A-D540-45B5-8E8D-51990FF61D1D}">
      <dgm:prSet/>
      <dgm:spPr/>
      <dgm:t>
        <a:bodyPr/>
        <a:lstStyle/>
        <a:p>
          <a:pPr>
            <a:defRPr b="1"/>
          </a:pPr>
          <a:r>
            <a:rPr lang="en-US" b="1" i="0"/>
            <a:t>Load Testing:</a:t>
          </a:r>
          <a:endParaRPr lang="en-US"/>
        </a:p>
      </dgm:t>
    </dgm:pt>
    <dgm:pt modelId="{CB76AEF3-54FD-401F-A58A-40EB20EBF1A7}" type="parTrans" cxnId="{9E1BBBA3-3156-4141-9229-39AF71F77A73}">
      <dgm:prSet/>
      <dgm:spPr/>
      <dgm:t>
        <a:bodyPr/>
        <a:lstStyle/>
        <a:p>
          <a:endParaRPr lang="en-US"/>
        </a:p>
      </dgm:t>
    </dgm:pt>
    <dgm:pt modelId="{F899577B-C05A-45CE-B797-0D6DD30962FE}" type="sibTrans" cxnId="{9E1BBBA3-3156-4141-9229-39AF71F77A73}">
      <dgm:prSet/>
      <dgm:spPr/>
      <dgm:t>
        <a:bodyPr/>
        <a:lstStyle/>
        <a:p>
          <a:endParaRPr lang="en-US"/>
        </a:p>
      </dgm:t>
    </dgm:pt>
    <dgm:pt modelId="{638C59D0-0F07-407F-89BA-3D5E47716BF4}">
      <dgm:prSet custT="1"/>
      <dgm:spPr/>
      <dgm:t>
        <a:bodyPr/>
        <a:lstStyle/>
        <a:p>
          <a:r>
            <a:rPr lang="en-US" sz="1800" b="0" i="0"/>
            <a:t>Simulate </a:t>
          </a:r>
          <a:r>
            <a:rPr lang="en-US" sz="1800" b="1" i="0"/>
            <a:t>multiple concurrent users</a:t>
          </a:r>
          <a:r>
            <a:rPr lang="en-US" sz="1800" b="0" i="0"/>
            <a:t> querying at the same time.</a:t>
          </a:r>
          <a:endParaRPr lang="en-US" sz="1800"/>
        </a:p>
      </dgm:t>
    </dgm:pt>
    <dgm:pt modelId="{0BCBB617-7B97-4F92-A9F1-49FD16CB6613}" type="parTrans" cxnId="{CAEFF3D0-F0C6-40CB-AA5D-8DBAFAC65399}">
      <dgm:prSet/>
      <dgm:spPr/>
      <dgm:t>
        <a:bodyPr/>
        <a:lstStyle/>
        <a:p>
          <a:endParaRPr lang="en-US"/>
        </a:p>
      </dgm:t>
    </dgm:pt>
    <dgm:pt modelId="{78295112-4378-4347-89AB-A3417EB8E221}" type="sibTrans" cxnId="{CAEFF3D0-F0C6-40CB-AA5D-8DBAFAC65399}">
      <dgm:prSet/>
      <dgm:spPr/>
      <dgm:t>
        <a:bodyPr/>
        <a:lstStyle/>
        <a:p>
          <a:endParaRPr lang="en-US"/>
        </a:p>
      </dgm:t>
    </dgm:pt>
    <dgm:pt modelId="{333B6284-BD1E-477E-A2A7-57E78213FD74}">
      <dgm:prSet custT="1"/>
      <dgm:spPr/>
      <dgm:t>
        <a:bodyPr/>
        <a:lstStyle/>
        <a:p>
          <a:r>
            <a:rPr lang="en-US" sz="1800" b="0" i="0"/>
            <a:t>Analyze </a:t>
          </a:r>
          <a:r>
            <a:rPr lang="en-US" sz="1800" b="1" i="0"/>
            <a:t>EC2 server CPU &amp; memory usage under heavy traffic</a:t>
          </a:r>
          <a:r>
            <a:rPr lang="en-US" sz="1800" b="0" i="0"/>
            <a:t>.</a:t>
          </a:r>
          <a:endParaRPr lang="en-US" sz="1800"/>
        </a:p>
      </dgm:t>
    </dgm:pt>
    <dgm:pt modelId="{81538270-5A51-42BC-B84C-AE03CE4C8C60}" type="parTrans" cxnId="{1ADA6855-0DF0-48B1-9D8B-41EDE39C7F15}">
      <dgm:prSet/>
      <dgm:spPr/>
      <dgm:t>
        <a:bodyPr/>
        <a:lstStyle/>
        <a:p>
          <a:endParaRPr lang="en-US"/>
        </a:p>
      </dgm:t>
    </dgm:pt>
    <dgm:pt modelId="{4EB65BDA-C4F2-48C2-A1E5-1902F74AF26A}" type="sibTrans" cxnId="{1ADA6855-0DF0-48B1-9D8B-41EDE39C7F15}">
      <dgm:prSet/>
      <dgm:spPr/>
      <dgm:t>
        <a:bodyPr/>
        <a:lstStyle/>
        <a:p>
          <a:endParaRPr lang="en-US"/>
        </a:p>
      </dgm:t>
    </dgm:pt>
    <dgm:pt modelId="{2B893B97-75BA-47A7-8BC5-9F5E91C9CF38}">
      <dgm:prSet custT="1"/>
      <dgm:spPr/>
      <dgm:t>
        <a:bodyPr/>
        <a:lstStyle/>
        <a:p>
          <a:r>
            <a:rPr lang="en-US" sz="1800" b="0" i="0" dirty="0"/>
            <a:t>Measure </a:t>
          </a:r>
          <a:r>
            <a:rPr lang="en-US" sz="1800" b="1" i="0" dirty="0" err="1"/>
            <a:t>Qdrant</a:t>
          </a:r>
          <a:r>
            <a:rPr lang="en-US" sz="1800" b="1" i="0" dirty="0"/>
            <a:t> search speed and </a:t>
          </a:r>
          <a:r>
            <a:rPr lang="en-US" sz="1800" b="1" i="0" dirty="0" err="1"/>
            <a:t>OpenAI</a:t>
          </a:r>
          <a:r>
            <a:rPr lang="en-US" sz="1800" b="1" i="0" dirty="0"/>
            <a:t> API response times</a:t>
          </a:r>
          <a:r>
            <a:rPr lang="en-US" sz="1800" b="0" i="0" dirty="0"/>
            <a:t> (e.g., retrieving embeddings within milliseconds)</a:t>
          </a:r>
          <a:endParaRPr lang="en-US" sz="1800" dirty="0"/>
        </a:p>
      </dgm:t>
    </dgm:pt>
    <dgm:pt modelId="{101E2329-2C9B-4C9D-88C7-3FBC89918308}" type="parTrans" cxnId="{0089B995-D48C-4C67-80CD-7EC6DCA4B0D6}">
      <dgm:prSet/>
      <dgm:spPr/>
      <dgm:t>
        <a:bodyPr/>
        <a:lstStyle/>
        <a:p>
          <a:endParaRPr lang="en-US"/>
        </a:p>
      </dgm:t>
    </dgm:pt>
    <dgm:pt modelId="{A0603B70-656B-4DB7-BA4A-1B8EB07246D8}" type="sibTrans" cxnId="{0089B995-D48C-4C67-80CD-7EC6DCA4B0D6}">
      <dgm:prSet/>
      <dgm:spPr/>
      <dgm:t>
        <a:bodyPr/>
        <a:lstStyle/>
        <a:p>
          <a:endParaRPr lang="en-US"/>
        </a:p>
      </dgm:t>
    </dgm:pt>
    <dgm:pt modelId="{CE0343CE-3341-4457-A1F1-5A0701056CC6}">
      <dgm:prSet/>
      <dgm:spPr/>
      <dgm:t>
        <a:bodyPr/>
        <a:lstStyle/>
        <a:p>
          <a:pPr>
            <a:defRPr b="1"/>
          </a:pPr>
          <a:r>
            <a:rPr lang="en-US" b="1" i="0"/>
            <a:t>Stress Testing</a:t>
          </a:r>
          <a:endParaRPr lang="en-US"/>
        </a:p>
      </dgm:t>
    </dgm:pt>
    <dgm:pt modelId="{4BF8BE24-B2CB-425E-8AB2-B595D7E17CC0}" type="parTrans" cxnId="{1AF93D0E-0FEB-4FE9-ACB2-E4E143D48222}">
      <dgm:prSet/>
      <dgm:spPr/>
      <dgm:t>
        <a:bodyPr/>
        <a:lstStyle/>
        <a:p>
          <a:endParaRPr lang="en-US"/>
        </a:p>
      </dgm:t>
    </dgm:pt>
    <dgm:pt modelId="{C9790FFE-E0A9-49AD-9E54-81372651AA33}" type="sibTrans" cxnId="{1AF93D0E-0FEB-4FE9-ACB2-E4E143D48222}">
      <dgm:prSet/>
      <dgm:spPr/>
      <dgm:t>
        <a:bodyPr/>
        <a:lstStyle/>
        <a:p>
          <a:endParaRPr lang="en-US"/>
        </a:p>
      </dgm:t>
    </dgm:pt>
    <dgm:pt modelId="{E25E3FA6-8244-4BB8-8BC0-62874A06606C}">
      <dgm:prSet custT="1"/>
      <dgm:spPr/>
      <dgm:t>
        <a:bodyPr/>
        <a:lstStyle/>
        <a:p>
          <a:r>
            <a:rPr lang="en-US" sz="2400" b="0" i="0" dirty="0"/>
            <a:t>Send </a:t>
          </a:r>
          <a:r>
            <a:rPr lang="en-US" sz="2400" b="1" i="0" dirty="0"/>
            <a:t>high query volumes</a:t>
          </a:r>
          <a:r>
            <a:rPr lang="en-US" sz="2400" b="0" i="0" dirty="0"/>
            <a:t> to check if the chatbot crashes.</a:t>
          </a:r>
          <a:endParaRPr lang="en-US" sz="2400" dirty="0"/>
        </a:p>
      </dgm:t>
    </dgm:pt>
    <dgm:pt modelId="{A24B03C7-0961-44DD-8292-AF335B72630A}" type="parTrans" cxnId="{4F790775-6F90-4BF7-AFF5-792231D13C37}">
      <dgm:prSet/>
      <dgm:spPr/>
      <dgm:t>
        <a:bodyPr/>
        <a:lstStyle/>
        <a:p>
          <a:endParaRPr lang="en-US"/>
        </a:p>
      </dgm:t>
    </dgm:pt>
    <dgm:pt modelId="{7AA1643C-EF1A-4D68-8DC5-ACC15927C8FB}" type="sibTrans" cxnId="{4F790775-6F90-4BF7-AFF5-792231D13C37}">
      <dgm:prSet/>
      <dgm:spPr/>
      <dgm:t>
        <a:bodyPr/>
        <a:lstStyle/>
        <a:p>
          <a:endParaRPr lang="en-US"/>
        </a:p>
      </dgm:t>
    </dgm:pt>
    <dgm:pt modelId="{92B49046-EFE0-4B10-AFDD-17307E56853B}">
      <dgm:prSet custT="1"/>
      <dgm:spPr/>
      <dgm:t>
        <a:bodyPr/>
        <a:lstStyle/>
        <a:p>
          <a:r>
            <a:rPr lang="en-US" sz="2400" b="0" i="0" dirty="0"/>
            <a:t>Measure </a:t>
          </a:r>
          <a:r>
            <a:rPr lang="en-US" sz="2400" b="1" i="0" dirty="0"/>
            <a:t>API rate limits</a:t>
          </a:r>
          <a:r>
            <a:rPr lang="en-US" sz="2400" b="0" i="0" dirty="0"/>
            <a:t>—ensure </a:t>
          </a:r>
          <a:r>
            <a:rPr lang="en-US" sz="2400" b="0" i="0" dirty="0" err="1"/>
            <a:t>OpenAI</a:t>
          </a:r>
          <a:r>
            <a:rPr lang="en-US" sz="2400" b="0" i="0" dirty="0"/>
            <a:t> calls don’t exceed quota (especially in embeddings generation)</a:t>
          </a:r>
          <a:endParaRPr lang="en-US" sz="2400" dirty="0"/>
        </a:p>
      </dgm:t>
    </dgm:pt>
    <dgm:pt modelId="{0456C920-99A7-4078-8811-989682E7A0CD}" type="parTrans" cxnId="{35931AE4-6D47-4F6A-9BA6-388A7A3928A3}">
      <dgm:prSet/>
      <dgm:spPr/>
      <dgm:t>
        <a:bodyPr/>
        <a:lstStyle/>
        <a:p>
          <a:endParaRPr lang="en-US"/>
        </a:p>
      </dgm:t>
    </dgm:pt>
    <dgm:pt modelId="{3B6A6224-B4D2-4BBE-866B-D0765256D145}" type="sibTrans" cxnId="{35931AE4-6D47-4F6A-9BA6-388A7A3928A3}">
      <dgm:prSet/>
      <dgm:spPr/>
      <dgm:t>
        <a:bodyPr/>
        <a:lstStyle/>
        <a:p>
          <a:endParaRPr lang="en-US"/>
        </a:p>
      </dgm:t>
    </dgm:pt>
    <dgm:pt modelId="{39BF7151-8218-4BDE-B293-561B40631882}" type="pres">
      <dgm:prSet presAssocID="{A5ECF4F3-120C-4598-9CCD-A13D78CB5017}" presName="root" presStyleCnt="0">
        <dgm:presLayoutVars>
          <dgm:dir/>
          <dgm:resizeHandles val="exact"/>
        </dgm:presLayoutVars>
      </dgm:prSet>
      <dgm:spPr/>
    </dgm:pt>
    <dgm:pt modelId="{E162374E-F0CA-456B-951E-0C8190D490E0}" type="pres">
      <dgm:prSet presAssocID="{62B6171A-D540-45B5-8E8D-51990FF61D1D}" presName="compNode" presStyleCnt="0"/>
      <dgm:spPr/>
    </dgm:pt>
    <dgm:pt modelId="{2034E748-E46B-4D38-9147-217568A6FCE8}" type="pres">
      <dgm:prSet presAssocID="{62B6171A-D540-45B5-8E8D-51990FF61D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4FCBC5-ACA7-47A8-B626-4A30530399E0}" type="pres">
      <dgm:prSet presAssocID="{62B6171A-D540-45B5-8E8D-51990FF61D1D}" presName="iconSpace" presStyleCnt="0"/>
      <dgm:spPr/>
    </dgm:pt>
    <dgm:pt modelId="{C8B734D9-92FB-486B-9C58-EED07E4D7322}" type="pres">
      <dgm:prSet presAssocID="{62B6171A-D540-45B5-8E8D-51990FF61D1D}" presName="parTx" presStyleLbl="revTx" presStyleIdx="0" presStyleCnt="4">
        <dgm:presLayoutVars>
          <dgm:chMax val="0"/>
          <dgm:chPref val="0"/>
        </dgm:presLayoutVars>
      </dgm:prSet>
      <dgm:spPr/>
    </dgm:pt>
    <dgm:pt modelId="{75F58DF5-91C9-423D-AE03-82860FF549C3}" type="pres">
      <dgm:prSet presAssocID="{62B6171A-D540-45B5-8E8D-51990FF61D1D}" presName="txSpace" presStyleCnt="0"/>
      <dgm:spPr/>
    </dgm:pt>
    <dgm:pt modelId="{1C3F664F-0A0C-46AC-AABA-B8A1F8ACE723}" type="pres">
      <dgm:prSet presAssocID="{62B6171A-D540-45B5-8E8D-51990FF61D1D}" presName="desTx" presStyleLbl="revTx" presStyleIdx="1" presStyleCnt="4">
        <dgm:presLayoutVars/>
      </dgm:prSet>
      <dgm:spPr/>
    </dgm:pt>
    <dgm:pt modelId="{09FDCA46-8A23-493E-9A06-A4DF853D29A3}" type="pres">
      <dgm:prSet presAssocID="{F899577B-C05A-45CE-B797-0D6DD30962FE}" presName="sibTrans" presStyleCnt="0"/>
      <dgm:spPr/>
    </dgm:pt>
    <dgm:pt modelId="{62D38245-1356-4C26-AA85-E8B114368A94}" type="pres">
      <dgm:prSet presAssocID="{CE0343CE-3341-4457-A1F1-5A0701056CC6}" presName="compNode" presStyleCnt="0"/>
      <dgm:spPr/>
    </dgm:pt>
    <dgm:pt modelId="{B6968D63-E045-4641-8F5D-4161834B14F7}" type="pres">
      <dgm:prSet presAssocID="{CE0343CE-3341-4457-A1F1-5A0701056C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2BF6B00-2089-4DC2-90CD-97F8E0920AD4}" type="pres">
      <dgm:prSet presAssocID="{CE0343CE-3341-4457-A1F1-5A0701056CC6}" presName="iconSpace" presStyleCnt="0"/>
      <dgm:spPr/>
    </dgm:pt>
    <dgm:pt modelId="{9C64009E-763E-4547-9E85-9C08E5DB4C3E}" type="pres">
      <dgm:prSet presAssocID="{CE0343CE-3341-4457-A1F1-5A0701056CC6}" presName="parTx" presStyleLbl="revTx" presStyleIdx="2" presStyleCnt="4">
        <dgm:presLayoutVars>
          <dgm:chMax val="0"/>
          <dgm:chPref val="0"/>
        </dgm:presLayoutVars>
      </dgm:prSet>
      <dgm:spPr/>
    </dgm:pt>
    <dgm:pt modelId="{A3488A69-4AA3-4CC5-86F2-720933E60FC4}" type="pres">
      <dgm:prSet presAssocID="{CE0343CE-3341-4457-A1F1-5A0701056CC6}" presName="txSpace" presStyleCnt="0"/>
      <dgm:spPr/>
    </dgm:pt>
    <dgm:pt modelId="{8BDEA94D-8F1F-4C20-AE34-62BD3DD7668C}" type="pres">
      <dgm:prSet presAssocID="{CE0343CE-3341-4457-A1F1-5A0701056CC6}" presName="desTx" presStyleLbl="revTx" presStyleIdx="3" presStyleCnt="4">
        <dgm:presLayoutVars/>
      </dgm:prSet>
      <dgm:spPr/>
    </dgm:pt>
  </dgm:ptLst>
  <dgm:cxnLst>
    <dgm:cxn modelId="{8B2DBB08-B4BB-4BA0-98DC-2A0FCFA68501}" type="presOf" srcId="{E25E3FA6-8244-4BB8-8BC0-62874A06606C}" destId="{8BDEA94D-8F1F-4C20-AE34-62BD3DD7668C}" srcOrd="0" destOrd="0" presId="urn:microsoft.com/office/officeart/2018/5/layout/CenteredIconLabelDescriptionList"/>
    <dgm:cxn modelId="{1AF93D0E-0FEB-4FE9-ACB2-E4E143D48222}" srcId="{A5ECF4F3-120C-4598-9CCD-A13D78CB5017}" destId="{CE0343CE-3341-4457-A1F1-5A0701056CC6}" srcOrd="1" destOrd="0" parTransId="{4BF8BE24-B2CB-425E-8AB2-B595D7E17CC0}" sibTransId="{C9790FFE-E0A9-49AD-9E54-81372651AA33}"/>
    <dgm:cxn modelId="{C58F6436-1531-4FEB-807C-2FFDE8875981}" type="presOf" srcId="{638C59D0-0F07-407F-89BA-3D5E47716BF4}" destId="{1C3F664F-0A0C-46AC-AABA-B8A1F8ACE723}" srcOrd="0" destOrd="0" presId="urn:microsoft.com/office/officeart/2018/5/layout/CenteredIconLabelDescriptionList"/>
    <dgm:cxn modelId="{1ADA6855-0DF0-48B1-9D8B-41EDE39C7F15}" srcId="{62B6171A-D540-45B5-8E8D-51990FF61D1D}" destId="{333B6284-BD1E-477E-A2A7-57E78213FD74}" srcOrd="1" destOrd="0" parTransId="{81538270-5A51-42BC-B84C-AE03CE4C8C60}" sibTransId="{4EB65BDA-C4F2-48C2-A1E5-1902F74AF26A}"/>
    <dgm:cxn modelId="{E4284D66-A291-406F-8492-809C9934BAA3}" type="presOf" srcId="{333B6284-BD1E-477E-A2A7-57E78213FD74}" destId="{1C3F664F-0A0C-46AC-AABA-B8A1F8ACE723}" srcOrd="0" destOrd="1" presId="urn:microsoft.com/office/officeart/2018/5/layout/CenteredIconLabelDescriptionList"/>
    <dgm:cxn modelId="{0CF12467-87F8-46C8-BE81-E098251021B9}" type="presOf" srcId="{CE0343CE-3341-4457-A1F1-5A0701056CC6}" destId="{9C64009E-763E-4547-9E85-9C08E5DB4C3E}" srcOrd="0" destOrd="0" presId="urn:microsoft.com/office/officeart/2018/5/layout/CenteredIconLabelDescriptionList"/>
    <dgm:cxn modelId="{4F790775-6F90-4BF7-AFF5-792231D13C37}" srcId="{CE0343CE-3341-4457-A1F1-5A0701056CC6}" destId="{E25E3FA6-8244-4BB8-8BC0-62874A06606C}" srcOrd="0" destOrd="0" parTransId="{A24B03C7-0961-44DD-8292-AF335B72630A}" sibTransId="{7AA1643C-EF1A-4D68-8DC5-ACC15927C8FB}"/>
    <dgm:cxn modelId="{0089B995-D48C-4C67-80CD-7EC6DCA4B0D6}" srcId="{62B6171A-D540-45B5-8E8D-51990FF61D1D}" destId="{2B893B97-75BA-47A7-8BC5-9F5E91C9CF38}" srcOrd="2" destOrd="0" parTransId="{101E2329-2C9B-4C9D-88C7-3FBC89918308}" sibTransId="{A0603B70-656B-4DB7-BA4A-1B8EB07246D8}"/>
    <dgm:cxn modelId="{9E1BBBA3-3156-4141-9229-39AF71F77A73}" srcId="{A5ECF4F3-120C-4598-9CCD-A13D78CB5017}" destId="{62B6171A-D540-45B5-8E8D-51990FF61D1D}" srcOrd="0" destOrd="0" parTransId="{CB76AEF3-54FD-401F-A58A-40EB20EBF1A7}" sibTransId="{F899577B-C05A-45CE-B797-0D6DD30962FE}"/>
    <dgm:cxn modelId="{1B08F6AB-6423-4E74-9238-1F55E86B5A22}" type="presOf" srcId="{92B49046-EFE0-4B10-AFDD-17307E56853B}" destId="{8BDEA94D-8F1F-4C20-AE34-62BD3DD7668C}" srcOrd="0" destOrd="1" presId="urn:microsoft.com/office/officeart/2018/5/layout/CenteredIconLabelDescriptionList"/>
    <dgm:cxn modelId="{CAEFF3D0-F0C6-40CB-AA5D-8DBAFAC65399}" srcId="{62B6171A-D540-45B5-8E8D-51990FF61D1D}" destId="{638C59D0-0F07-407F-89BA-3D5E47716BF4}" srcOrd="0" destOrd="0" parTransId="{0BCBB617-7B97-4F92-A9F1-49FD16CB6613}" sibTransId="{78295112-4378-4347-89AB-A3417EB8E221}"/>
    <dgm:cxn modelId="{1FDF24D4-A2E8-430A-A4D6-A2C957524371}" type="presOf" srcId="{A5ECF4F3-120C-4598-9CCD-A13D78CB5017}" destId="{39BF7151-8218-4BDE-B293-561B40631882}" srcOrd="0" destOrd="0" presId="urn:microsoft.com/office/officeart/2018/5/layout/CenteredIconLabelDescriptionList"/>
    <dgm:cxn modelId="{35931AE4-6D47-4F6A-9BA6-388A7A3928A3}" srcId="{CE0343CE-3341-4457-A1F1-5A0701056CC6}" destId="{92B49046-EFE0-4B10-AFDD-17307E56853B}" srcOrd="1" destOrd="0" parTransId="{0456C920-99A7-4078-8811-989682E7A0CD}" sibTransId="{3B6A6224-B4D2-4BBE-866B-D0765256D145}"/>
    <dgm:cxn modelId="{4384B0ED-3942-4268-A1D5-9ACCB5633DF7}" type="presOf" srcId="{62B6171A-D540-45B5-8E8D-51990FF61D1D}" destId="{C8B734D9-92FB-486B-9C58-EED07E4D7322}" srcOrd="0" destOrd="0" presId="urn:microsoft.com/office/officeart/2018/5/layout/CenteredIconLabelDescriptionList"/>
    <dgm:cxn modelId="{AF1B1CF4-087F-4643-8F8C-480926E931EE}" type="presOf" srcId="{2B893B97-75BA-47A7-8BC5-9F5E91C9CF38}" destId="{1C3F664F-0A0C-46AC-AABA-B8A1F8ACE723}" srcOrd="0" destOrd="2" presId="urn:microsoft.com/office/officeart/2018/5/layout/CenteredIconLabelDescriptionList"/>
    <dgm:cxn modelId="{07626B16-D9B2-4008-B1F1-363F512D261D}" type="presParOf" srcId="{39BF7151-8218-4BDE-B293-561B40631882}" destId="{E162374E-F0CA-456B-951E-0C8190D490E0}" srcOrd="0" destOrd="0" presId="urn:microsoft.com/office/officeart/2018/5/layout/CenteredIconLabelDescriptionList"/>
    <dgm:cxn modelId="{A0666DE4-4DDA-49B2-BCAC-463AA83086DA}" type="presParOf" srcId="{E162374E-F0CA-456B-951E-0C8190D490E0}" destId="{2034E748-E46B-4D38-9147-217568A6FCE8}" srcOrd="0" destOrd="0" presId="urn:microsoft.com/office/officeart/2018/5/layout/CenteredIconLabelDescriptionList"/>
    <dgm:cxn modelId="{E887F65A-F043-4A25-A240-F241B5DEF3F1}" type="presParOf" srcId="{E162374E-F0CA-456B-951E-0C8190D490E0}" destId="{C14FCBC5-ACA7-47A8-B626-4A30530399E0}" srcOrd="1" destOrd="0" presId="urn:microsoft.com/office/officeart/2018/5/layout/CenteredIconLabelDescriptionList"/>
    <dgm:cxn modelId="{0F66AC79-DACC-48DB-99A0-33F08D71CFFB}" type="presParOf" srcId="{E162374E-F0CA-456B-951E-0C8190D490E0}" destId="{C8B734D9-92FB-486B-9C58-EED07E4D7322}" srcOrd="2" destOrd="0" presId="urn:microsoft.com/office/officeart/2018/5/layout/CenteredIconLabelDescriptionList"/>
    <dgm:cxn modelId="{CE18C55A-F26E-49A3-B6F7-9DB56DE667E0}" type="presParOf" srcId="{E162374E-F0CA-456B-951E-0C8190D490E0}" destId="{75F58DF5-91C9-423D-AE03-82860FF549C3}" srcOrd="3" destOrd="0" presId="urn:microsoft.com/office/officeart/2018/5/layout/CenteredIconLabelDescriptionList"/>
    <dgm:cxn modelId="{D2FFB52F-E337-46F9-9E6C-2DACBDC07616}" type="presParOf" srcId="{E162374E-F0CA-456B-951E-0C8190D490E0}" destId="{1C3F664F-0A0C-46AC-AABA-B8A1F8ACE723}" srcOrd="4" destOrd="0" presId="urn:microsoft.com/office/officeart/2018/5/layout/CenteredIconLabelDescriptionList"/>
    <dgm:cxn modelId="{053C0ABC-2DFA-4EDF-A6BD-22F1A7FE6030}" type="presParOf" srcId="{39BF7151-8218-4BDE-B293-561B40631882}" destId="{09FDCA46-8A23-493E-9A06-A4DF853D29A3}" srcOrd="1" destOrd="0" presId="urn:microsoft.com/office/officeart/2018/5/layout/CenteredIconLabelDescriptionList"/>
    <dgm:cxn modelId="{BF02188E-CC73-40D0-8B36-BD205A59F876}" type="presParOf" srcId="{39BF7151-8218-4BDE-B293-561B40631882}" destId="{62D38245-1356-4C26-AA85-E8B114368A94}" srcOrd="2" destOrd="0" presId="urn:microsoft.com/office/officeart/2018/5/layout/CenteredIconLabelDescriptionList"/>
    <dgm:cxn modelId="{43516594-7C75-46A1-AF50-35ACB3E74ED8}" type="presParOf" srcId="{62D38245-1356-4C26-AA85-E8B114368A94}" destId="{B6968D63-E045-4641-8F5D-4161834B14F7}" srcOrd="0" destOrd="0" presId="urn:microsoft.com/office/officeart/2018/5/layout/CenteredIconLabelDescriptionList"/>
    <dgm:cxn modelId="{481A9FFB-0119-4950-A415-CD7187305F34}" type="presParOf" srcId="{62D38245-1356-4C26-AA85-E8B114368A94}" destId="{02BF6B00-2089-4DC2-90CD-97F8E0920AD4}" srcOrd="1" destOrd="0" presId="urn:microsoft.com/office/officeart/2018/5/layout/CenteredIconLabelDescriptionList"/>
    <dgm:cxn modelId="{28690221-93F0-4009-8588-234FDAE10DF0}" type="presParOf" srcId="{62D38245-1356-4C26-AA85-E8B114368A94}" destId="{9C64009E-763E-4547-9E85-9C08E5DB4C3E}" srcOrd="2" destOrd="0" presId="urn:microsoft.com/office/officeart/2018/5/layout/CenteredIconLabelDescriptionList"/>
    <dgm:cxn modelId="{AEEA76D3-8C22-4986-9090-C6A64BDB4E7D}" type="presParOf" srcId="{62D38245-1356-4C26-AA85-E8B114368A94}" destId="{A3488A69-4AA3-4CC5-86F2-720933E60FC4}" srcOrd="3" destOrd="0" presId="urn:microsoft.com/office/officeart/2018/5/layout/CenteredIconLabelDescriptionList"/>
    <dgm:cxn modelId="{D6485A0B-81E0-415A-8EAE-A4137B352036}" type="presParOf" srcId="{62D38245-1356-4C26-AA85-E8B114368A94}" destId="{8BDEA94D-8F1F-4C20-AE34-62BD3DD7668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8E2FC8-71A3-4F41-B0C2-2D2593857C4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3CB9F1E-BA54-4C04-B114-11DB59FBD00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User Experience (UX) Testing:</a:t>
          </a:r>
          <a:endParaRPr lang="en-US"/>
        </a:p>
      </dgm:t>
    </dgm:pt>
    <dgm:pt modelId="{27AE8450-A9CA-4FDB-8C79-09F3556CB5FA}" type="parTrans" cxnId="{750E2B7F-3BF2-4340-ACF6-3B753BD04B3B}">
      <dgm:prSet/>
      <dgm:spPr/>
      <dgm:t>
        <a:bodyPr/>
        <a:lstStyle/>
        <a:p>
          <a:endParaRPr lang="en-US"/>
        </a:p>
      </dgm:t>
    </dgm:pt>
    <dgm:pt modelId="{65C52D88-5240-4D31-8567-B9CE82EE06DF}" type="sibTrans" cxnId="{750E2B7F-3BF2-4340-ACF6-3B753BD04B3B}">
      <dgm:prSet/>
      <dgm:spPr/>
      <dgm:t>
        <a:bodyPr/>
        <a:lstStyle/>
        <a:p>
          <a:endParaRPr lang="en-US"/>
        </a:p>
      </dgm:t>
    </dgm:pt>
    <dgm:pt modelId="{21FC012D-EB25-4F52-ABF8-DBAF34F394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Test </a:t>
          </a:r>
          <a:r>
            <a:rPr lang="en-US" sz="2000" b="1" i="0" dirty="0"/>
            <a:t>chat layout</a:t>
          </a:r>
          <a:r>
            <a:rPr lang="en-US" sz="2000" b="0" i="0" dirty="0"/>
            <a:t> on </a:t>
          </a:r>
          <a:r>
            <a:rPr lang="en-US" sz="2000" b="1" i="0" dirty="0"/>
            <a:t>desktop and mobile</a:t>
          </a:r>
          <a:r>
            <a:rPr lang="en-US" sz="2000" b="0" i="0" dirty="0"/>
            <a:t> for responsiveness.</a:t>
          </a:r>
          <a:endParaRPr lang="en-US" sz="2000" dirty="0"/>
        </a:p>
      </dgm:t>
    </dgm:pt>
    <dgm:pt modelId="{BA7939FC-F11E-4D77-AC06-8F3C900D4126}" type="parTrans" cxnId="{B936F2C3-C524-424D-B748-84D3010C0B3D}">
      <dgm:prSet/>
      <dgm:spPr/>
      <dgm:t>
        <a:bodyPr/>
        <a:lstStyle/>
        <a:p>
          <a:endParaRPr lang="en-US"/>
        </a:p>
      </dgm:t>
    </dgm:pt>
    <dgm:pt modelId="{B9917A07-9389-4E79-8819-923F777DDD99}" type="sibTrans" cxnId="{B936F2C3-C524-424D-B748-84D3010C0B3D}">
      <dgm:prSet/>
      <dgm:spPr/>
      <dgm:t>
        <a:bodyPr/>
        <a:lstStyle/>
        <a:p>
          <a:endParaRPr lang="en-US"/>
        </a:p>
      </dgm:t>
    </dgm:pt>
    <dgm:pt modelId="{CD30BE25-ABF7-4785-9EAB-6B7ADEA213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dirty="0"/>
            <a:t>Verify </a:t>
          </a:r>
          <a:r>
            <a:rPr lang="en-US" sz="2000" b="1" i="0" dirty="0"/>
            <a:t>chat history is easy to scroll and navigate</a:t>
          </a:r>
          <a:r>
            <a:rPr lang="en-US" sz="2000" b="0" i="0" dirty="0"/>
            <a:t>.</a:t>
          </a:r>
          <a:endParaRPr lang="en-US" sz="2000" dirty="0"/>
        </a:p>
      </dgm:t>
    </dgm:pt>
    <dgm:pt modelId="{FB12811D-768C-4B27-9393-6D5CDBF01A26}" type="parTrans" cxnId="{2F2E3A1C-A43E-4F28-9F73-0C4951438FCC}">
      <dgm:prSet/>
      <dgm:spPr/>
      <dgm:t>
        <a:bodyPr/>
        <a:lstStyle/>
        <a:p>
          <a:endParaRPr lang="en-US"/>
        </a:p>
      </dgm:t>
    </dgm:pt>
    <dgm:pt modelId="{41E9005D-145E-4C75-BBA0-7C4F02DD5FFB}" type="sibTrans" cxnId="{2F2E3A1C-A43E-4F28-9F73-0C4951438FCC}">
      <dgm:prSet/>
      <dgm:spPr/>
      <dgm:t>
        <a:bodyPr/>
        <a:lstStyle/>
        <a:p>
          <a:endParaRPr lang="en-US"/>
        </a:p>
      </dgm:t>
    </dgm:pt>
    <dgm:pt modelId="{CA36204C-CFA9-4808-9799-C0269957E74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A/B Testing</a:t>
          </a:r>
          <a:r>
            <a:rPr lang="en-US" b="1"/>
            <a:t>:</a:t>
          </a:r>
          <a:endParaRPr lang="en-US"/>
        </a:p>
      </dgm:t>
    </dgm:pt>
    <dgm:pt modelId="{DE445E05-5B42-45ED-B731-9E800D8A3B61}" type="parTrans" cxnId="{95A596FC-71BD-4659-B233-D721DAF46D75}">
      <dgm:prSet/>
      <dgm:spPr/>
      <dgm:t>
        <a:bodyPr/>
        <a:lstStyle/>
        <a:p>
          <a:endParaRPr lang="en-US"/>
        </a:p>
      </dgm:t>
    </dgm:pt>
    <dgm:pt modelId="{4EB28CC4-2E70-472B-96CE-6A4E4E8BA2F6}" type="sibTrans" cxnId="{95A596FC-71BD-4659-B233-D721DAF46D75}">
      <dgm:prSet/>
      <dgm:spPr/>
      <dgm:t>
        <a:bodyPr/>
        <a:lstStyle/>
        <a:p>
          <a:endParaRPr lang="en-US"/>
        </a:p>
      </dgm:t>
    </dgm:pt>
    <dgm:pt modelId="{EB854D67-2357-4A42-9FB1-226B351013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i="0" dirty="0"/>
            <a:t>Comparing different prompts</a:t>
          </a:r>
          <a:r>
            <a:rPr lang="en-US" sz="2400" dirty="0"/>
            <a:t>, and different top-k retrievals</a:t>
          </a:r>
        </a:p>
      </dgm:t>
    </dgm:pt>
    <dgm:pt modelId="{701B54B9-D66D-4AFC-8230-FCA9E5163B88}" type="parTrans" cxnId="{3C8915D8-E3A9-46BE-8379-31BF3CBAF308}">
      <dgm:prSet/>
      <dgm:spPr/>
      <dgm:t>
        <a:bodyPr/>
        <a:lstStyle/>
        <a:p>
          <a:endParaRPr lang="en-US"/>
        </a:p>
      </dgm:t>
    </dgm:pt>
    <dgm:pt modelId="{B2ABE16D-C25C-49E3-B228-F3F22F7495E3}" type="sibTrans" cxnId="{3C8915D8-E3A9-46BE-8379-31BF3CBAF308}">
      <dgm:prSet/>
      <dgm:spPr/>
      <dgm:t>
        <a:bodyPr/>
        <a:lstStyle/>
        <a:p>
          <a:endParaRPr lang="en-US"/>
        </a:p>
      </dgm:t>
    </dgm:pt>
    <dgm:pt modelId="{07B47E29-1778-4396-B7D0-1495B42AFFCC}" type="pres">
      <dgm:prSet presAssocID="{E68E2FC8-71A3-4F41-B0C2-2D2593857C40}" presName="root" presStyleCnt="0">
        <dgm:presLayoutVars>
          <dgm:dir/>
          <dgm:resizeHandles val="exact"/>
        </dgm:presLayoutVars>
      </dgm:prSet>
      <dgm:spPr/>
    </dgm:pt>
    <dgm:pt modelId="{6D78DB89-E382-4014-AF06-A0FDC0F78E73}" type="pres">
      <dgm:prSet presAssocID="{33CB9F1E-BA54-4C04-B114-11DB59FBD004}" presName="compNode" presStyleCnt="0"/>
      <dgm:spPr/>
    </dgm:pt>
    <dgm:pt modelId="{BA118DC7-7267-4579-A0DF-A8C75100B25F}" type="pres">
      <dgm:prSet presAssocID="{33CB9F1E-BA54-4C04-B114-11DB59FBD00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A9A8E5D9-5B32-448F-88BB-20A428899B38}" type="pres">
      <dgm:prSet presAssocID="{33CB9F1E-BA54-4C04-B114-11DB59FBD004}" presName="iconSpace" presStyleCnt="0"/>
      <dgm:spPr/>
    </dgm:pt>
    <dgm:pt modelId="{342505E5-1084-4D9B-AA0D-D9CFB06FFD2E}" type="pres">
      <dgm:prSet presAssocID="{33CB9F1E-BA54-4C04-B114-11DB59FBD004}" presName="parTx" presStyleLbl="revTx" presStyleIdx="0" presStyleCnt="4">
        <dgm:presLayoutVars>
          <dgm:chMax val="0"/>
          <dgm:chPref val="0"/>
        </dgm:presLayoutVars>
      </dgm:prSet>
      <dgm:spPr/>
    </dgm:pt>
    <dgm:pt modelId="{DD4959A7-A64C-4C1A-9D47-06A3AF6F6FD1}" type="pres">
      <dgm:prSet presAssocID="{33CB9F1E-BA54-4C04-B114-11DB59FBD004}" presName="txSpace" presStyleCnt="0"/>
      <dgm:spPr/>
    </dgm:pt>
    <dgm:pt modelId="{D55AF423-AEE6-49A8-810E-7D8649345D66}" type="pres">
      <dgm:prSet presAssocID="{33CB9F1E-BA54-4C04-B114-11DB59FBD004}" presName="desTx" presStyleLbl="revTx" presStyleIdx="1" presStyleCnt="4">
        <dgm:presLayoutVars/>
      </dgm:prSet>
      <dgm:spPr/>
    </dgm:pt>
    <dgm:pt modelId="{76601F3B-AE6E-4BB6-A6FE-403DCE4F578C}" type="pres">
      <dgm:prSet presAssocID="{65C52D88-5240-4D31-8567-B9CE82EE06DF}" presName="sibTrans" presStyleCnt="0"/>
      <dgm:spPr/>
    </dgm:pt>
    <dgm:pt modelId="{1AE5BF9C-7452-4D41-AE76-E084B5AD7CA5}" type="pres">
      <dgm:prSet presAssocID="{CA36204C-CFA9-4808-9799-C0269957E740}" presName="compNode" presStyleCnt="0"/>
      <dgm:spPr/>
    </dgm:pt>
    <dgm:pt modelId="{82AEF3F1-68C7-4365-9F89-28E6546A61CB}" type="pres">
      <dgm:prSet presAssocID="{CA36204C-CFA9-4808-9799-C0269957E7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A4E18F17-3CFA-4864-8A76-95BA7F40D56B}" type="pres">
      <dgm:prSet presAssocID="{CA36204C-CFA9-4808-9799-C0269957E740}" presName="iconSpace" presStyleCnt="0"/>
      <dgm:spPr/>
    </dgm:pt>
    <dgm:pt modelId="{87C82EDE-27D9-4CB5-815E-83BA8A32755E}" type="pres">
      <dgm:prSet presAssocID="{CA36204C-CFA9-4808-9799-C0269957E740}" presName="parTx" presStyleLbl="revTx" presStyleIdx="2" presStyleCnt="4">
        <dgm:presLayoutVars>
          <dgm:chMax val="0"/>
          <dgm:chPref val="0"/>
        </dgm:presLayoutVars>
      </dgm:prSet>
      <dgm:spPr/>
    </dgm:pt>
    <dgm:pt modelId="{1A367548-4D9A-4142-9ED0-8981723D17C3}" type="pres">
      <dgm:prSet presAssocID="{CA36204C-CFA9-4808-9799-C0269957E740}" presName="txSpace" presStyleCnt="0"/>
      <dgm:spPr/>
    </dgm:pt>
    <dgm:pt modelId="{4B65D876-0DB0-4601-B2D4-4A63A2763AEA}" type="pres">
      <dgm:prSet presAssocID="{CA36204C-CFA9-4808-9799-C0269957E740}" presName="desTx" presStyleLbl="revTx" presStyleIdx="3" presStyleCnt="4">
        <dgm:presLayoutVars/>
      </dgm:prSet>
      <dgm:spPr/>
    </dgm:pt>
  </dgm:ptLst>
  <dgm:cxnLst>
    <dgm:cxn modelId="{1493DB1A-ECED-7445-B02F-962AD9124543}" type="presOf" srcId="{21FC012D-EB25-4F52-ABF8-DBAF34F3948E}" destId="{D55AF423-AEE6-49A8-810E-7D8649345D66}" srcOrd="0" destOrd="0" presId="urn:microsoft.com/office/officeart/2018/5/layout/CenteredIconLabelDescriptionList"/>
    <dgm:cxn modelId="{2F2E3A1C-A43E-4F28-9F73-0C4951438FCC}" srcId="{33CB9F1E-BA54-4C04-B114-11DB59FBD004}" destId="{CD30BE25-ABF7-4785-9EAB-6B7ADEA2130A}" srcOrd="1" destOrd="0" parTransId="{FB12811D-768C-4B27-9393-6D5CDBF01A26}" sibTransId="{41E9005D-145E-4C75-BBA0-7C4F02DD5FFB}"/>
    <dgm:cxn modelId="{97ECD62A-5E98-1440-8B3F-A03D9F9CB514}" type="presOf" srcId="{E68E2FC8-71A3-4F41-B0C2-2D2593857C40}" destId="{07B47E29-1778-4396-B7D0-1495B42AFFCC}" srcOrd="0" destOrd="0" presId="urn:microsoft.com/office/officeart/2018/5/layout/CenteredIconLabelDescriptionList"/>
    <dgm:cxn modelId="{7AB01F46-8F0F-174C-95FF-490BAD49E27C}" type="presOf" srcId="{33CB9F1E-BA54-4C04-B114-11DB59FBD004}" destId="{342505E5-1084-4D9B-AA0D-D9CFB06FFD2E}" srcOrd="0" destOrd="0" presId="urn:microsoft.com/office/officeart/2018/5/layout/CenteredIconLabelDescriptionList"/>
    <dgm:cxn modelId="{A5D36568-7A68-1846-99D6-9316C78ABB00}" type="presOf" srcId="{CA36204C-CFA9-4808-9799-C0269957E740}" destId="{87C82EDE-27D9-4CB5-815E-83BA8A32755E}" srcOrd="0" destOrd="0" presId="urn:microsoft.com/office/officeart/2018/5/layout/CenteredIconLabelDescriptionList"/>
    <dgm:cxn modelId="{750E2B7F-3BF2-4340-ACF6-3B753BD04B3B}" srcId="{E68E2FC8-71A3-4F41-B0C2-2D2593857C40}" destId="{33CB9F1E-BA54-4C04-B114-11DB59FBD004}" srcOrd="0" destOrd="0" parTransId="{27AE8450-A9CA-4FDB-8C79-09F3556CB5FA}" sibTransId="{65C52D88-5240-4D31-8567-B9CE82EE06DF}"/>
    <dgm:cxn modelId="{B936F2C3-C524-424D-B748-84D3010C0B3D}" srcId="{33CB9F1E-BA54-4C04-B114-11DB59FBD004}" destId="{21FC012D-EB25-4F52-ABF8-DBAF34F3948E}" srcOrd="0" destOrd="0" parTransId="{BA7939FC-F11E-4D77-AC06-8F3C900D4126}" sibTransId="{B9917A07-9389-4E79-8819-923F777DDD99}"/>
    <dgm:cxn modelId="{3C8915D8-E3A9-46BE-8379-31BF3CBAF308}" srcId="{CA36204C-CFA9-4808-9799-C0269957E740}" destId="{EB854D67-2357-4A42-9FB1-226B35101301}" srcOrd="0" destOrd="0" parTransId="{701B54B9-D66D-4AFC-8230-FCA9E5163B88}" sibTransId="{B2ABE16D-C25C-49E3-B228-F3F22F7495E3}"/>
    <dgm:cxn modelId="{51D3A5F9-C9BF-A84B-BCE1-A7495705352D}" type="presOf" srcId="{CD30BE25-ABF7-4785-9EAB-6B7ADEA2130A}" destId="{D55AF423-AEE6-49A8-810E-7D8649345D66}" srcOrd="0" destOrd="1" presId="urn:microsoft.com/office/officeart/2018/5/layout/CenteredIconLabelDescriptionList"/>
    <dgm:cxn modelId="{04A3D0FA-DD47-2F4B-A220-2D5AF0E70C0D}" type="presOf" srcId="{EB854D67-2357-4A42-9FB1-226B35101301}" destId="{4B65D876-0DB0-4601-B2D4-4A63A2763AEA}" srcOrd="0" destOrd="0" presId="urn:microsoft.com/office/officeart/2018/5/layout/CenteredIconLabelDescriptionList"/>
    <dgm:cxn modelId="{95A596FC-71BD-4659-B233-D721DAF46D75}" srcId="{E68E2FC8-71A3-4F41-B0C2-2D2593857C40}" destId="{CA36204C-CFA9-4808-9799-C0269957E740}" srcOrd="1" destOrd="0" parTransId="{DE445E05-5B42-45ED-B731-9E800D8A3B61}" sibTransId="{4EB28CC4-2E70-472B-96CE-6A4E4E8BA2F6}"/>
    <dgm:cxn modelId="{23A42CCA-BA95-B242-BC36-8B0D45AC2145}" type="presParOf" srcId="{07B47E29-1778-4396-B7D0-1495B42AFFCC}" destId="{6D78DB89-E382-4014-AF06-A0FDC0F78E73}" srcOrd="0" destOrd="0" presId="urn:microsoft.com/office/officeart/2018/5/layout/CenteredIconLabelDescriptionList"/>
    <dgm:cxn modelId="{42551A41-FE67-0548-9763-55953FAF66ED}" type="presParOf" srcId="{6D78DB89-E382-4014-AF06-A0FDC0F78E73}" destId="{BA118DC7-7267-4579-A0DF-A8C75100B25F}" srcOrd="0" destOrd="0" presId="urn:microsoft.com/office/officeart/2018/5/layout/CenteredIconLabelDescriptionList"/>
    <dgm:cxn modelId="{52198906-9EF2-7746-BB73-B44F72BF7923}" type="presParOf" srcId="{6D78DB89-E382-4014-AF06-A0FDC0F78E73}" destId="{A9A8E5D9-5B32-448F-88BB-20A428899B38}" srcOrd="1" destOrd="0" presId="urn:microsoft.com/office/officeart/2018/5/layout/CenteredIconLabelDescriptionList"/>
    <dgm:cxn modelId="{7595385B-7874-9B4C-A1AF-001D13298073}" type="presParOf" srcId="{6D78DB89-E382-4014-AF06-A0FDC0F78E73}" destId="{342505E5-1084-4D9B-AA0D-D9CFB06FFD2E}" srcOrd="2" destOrd="0" presId="urn:microsoft.com/office/officeart/2018/5/layout/CenteredIconLabelDescriptionList"/>
    <dgm:cxn modelId="{9C1412B1-78C6-E448-9138-AB0F80476FC3}" type="presParOf" srcId="{6D78DB89-E382-4014-AF06-A0FDC0F78E73}" destId="{DD4959A7-A64C-4C1A-9D47-06A3AF6F6FD1}" srcOrd="3" destOrd="0" presId="urn:microsoft.com/office/officeart/2018/5/layout/CenteredIconLabelDescriptionList"/>
    <dgm:cxn modelId="{77C31E62-346E-A440-9723-3F76FE190DDC}" type="presParOf" srcId="{6D78DB89-E382-4014-AF06-A0FDC0F78E73}" destId="{D55AF423-AEE6-49A8-810E-7D8649345D66}" srcOrd="4" destOrd="0" presId="urn:microsoft.com/office/officeart/2018/5/layout/CenteredIconLabelDescriptionList"/>
    <dgm:cxn modelId="{E36D12BC-DFDF-4544-B650-CABA23DA1697}" type="presParOf" srcId="{07B47E29-1778-4396-B7D0-1495B42AFFCC}" destId="{76601F3B-AE6E-4BB6-A6FE-403DCE4F578C}" srcOrd="1" destOrd="0" presId="urn:microsoft.com/office/officeart/2018/5/layout/CenteredIconLabelDescriptionList"/>
    <dgm:cxn modelId="{B348FF06-5B76-A542-83EB-824D251EA45B}" type="presParOf" srcId="{07B47E29-1778-4396-B7D0-1495B42AFFCC}" destId="{1AE5BF9C-7452-4D41-AE76-E084B5AD7CA5}" srcOrd="2" destOrd="0" presId="urn:microsoft.com/office/officeart/2018/5/layout/CenteredIconLabelDescriptionList"/>
    <dgm:cxn modelId="{8F02A146-B08B-DE40-BEC5-A4478ED15B92}" type="presParOf" srcId="{1AE5BF9C-7452-4D41-AE76-E084B5AD7CA5}" destId="{82AEF3F1-68C7-4365-9F89-28E6546A61CB}" srcOrd="0" destOrd="0" presId="urn:microsoft.com/office/officeart/2018/5/layout/CenteredIconLabelDescriptionList"/>
    <dgm:cxn modelId="{D2F32E31-962B-674E-BD1C-7536A103B81C}" type="presParOf" srcId="{1AE5BF9C-7452-4D41-AE76-E084B5AD7CA5}" destId="{A4E18F17-3CFA-4864-8A76-95BA7F40D56B}" srcOrd="1" destOrd="0" presId="urn:microsoft.com/office/officeart/2018/5/layout/CenteredIconLabelDescriptionList"/>
    <dgm:cxn modelId="{5E439F67-4574-7649-AF5E-279DA1567EB5}" type="presParOf" srcId="{1AE5BF9C-7452-4D41-AE76-E084B5AD7CA5}" destId="{87C82EDE-27D9-4CB5-815E-83BA8A32755E}" srcOrd="2" destOrd="0" presId="urn:microsoft.com/office/officeart/2018/5/layout/CenteredIconLabelDescriptionList"/>
    <dgm:cxn modelId="{2BBEEC39-8B0B-4C43-90B9-59975E55228E}" type="presParOf" srcId="{1AE5BF9C-7452-4D41-AE76-E084B5AD7CA5}" destId="{1A367548-4D9A-4142-9ED0-8981723D17C3}" srcOrd="3" destOrd="0" presId="urn:microsoft.com/office/officeart/2018/5/layout/CenteredIconLabelDescriptionList"/>
    <dgm:cxn modelId="{FA55A153-A187-C44F-87FE-BAC17D66595A}" type="presParOf" srcId="{1AE5BF9C-7452-4D41-AE76-E084B5AD7CA5}" destId="{4B65D876-0DB0-4601-B2D4-4A63A2763AE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EFC0B5-7A2E-415F-A7DD-831604C1BB3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DD7059-0C4C-4FFC-ADDB-28473C985959}">
      <dgm:prSet/>
      <dgm:spPr/>
      <dgm:t>
        <a:bodyPr/>
        <a:lstStyle/>
        <a:p>
          <a:r>
            <a:rPr lang="en-US" b="1" dirty="0"/>
            <a:t>In-class testing </a:t>
          </a:r>
          <a:r>
            <a:rPr lang="en-US" dirty="0"/>
            <a:t>during the final presentation </a:t>
          </a:r>
        </a:p>
      </dgm:t>
    </dgm:pt>
    <dgm:pt modelId="{C055DF13-68B9-45AF-B7AE-6ACEEC42C4F2}" type="parTrans" cxnId="{AB9F4B9A-5F5F-4730-9D2A-1D5B372389E3}">
      <dgm:prSet/>
      <dgm:spPr/>
      <dgm:t>
        <a:bodyPr/>
        <a:lstStyle/>
        <a:p>
          <a:endParaRPr lang="en-US"/>
        </a:p>
      </dgm:t>
    </dgm:pt>
    <dgm:pt modelId="{5B4A56BF-1BFA-4279-BB22-45E2132A6B58}" type="sibTrans" cxnId="{AB9F4B9A-5F5F-4730-9D2A-1D5B372389E3}">
      <dgm:prSet/>
      <dgm:spPr/>
      <dgm:t>
        <a:bodyPr/>
        <a:lstStyle/>
        <a:p>
          <a:endParaRPr lang="en-US"/>
        </a:p>
      </dgm:t>
    </dgm:pt>
    <dgm:pt modelId="{3D23C827-594F-40D7-AABE-B274FEDAB2FE}">
      <dgm:prSet/>
      <dgm:spPr/>
      <dgm:t>
        <a:bodyPr/>
        <a:lstStyle/>
        <a:p>
          <a:r>
            <a:rPr lang="en-US"/>
            <a:t>Testing and post-testing </a:t>
          </a:r>
          <a:r>
            <a:rPr lang="en-US" b="1"/>
            <a:t>quality assessment interviews with our clients</a:t>
          </a:r>
          <a:r>
            <a:rPr lang="en-US"/>
            <a:t> and their user-experience </a:t>
          </a:r>
        </a:p>
      </dgm:t>
    </dgm:pt>
    <dgm:pt modelId="{E12C59DA-411B-498D-908F-D5CB093C8543}" type="parTrans" cxnId="{54D0AAFA-D1F0-4FB2-967D-0569E264F6B6}">
      <dgm:prSet/>
      <dgm:spPr/>
      <dgm:t>
        <a:bodyPr/>
        <a:lstStyle/>
        <a:p>
          <a:endParaRPr lang="en-US"/>
        </a:p>
      </dgm:t>
    </dgm:pt>
    <dgm:pt modelId="{B497AFF4-4B02-4D9E-BEA0-C7655ED24298}" type="sibTrans" cxnId="{54D0AAFA-D1F0-4FB2-967D-0569E264F6B6}">
      <dgm:prSet/>
      <dgm:spPr/>
      <dgm:t>
        <a:bodyPr/>
        <a:lstStyle/>
        <a:p>
          <a:endParaRPr lang="en-US"/>
        </a:p>
      </dgm:t>
    </dgm:pt>
    <dgm:pt modelId="{6C530A53-1319-4549-AF20-5B973409AFB2}" type="pres">
      <dgm:prSet presAssocID="{8EEFC0B5-7A2E-415F-A7DD-831604C1BB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6939EB-B3D0-B244-BEBB-7C000153FC54}" type="pres">
      <dgm:prSet presAssocID="{BBDD7059-0C4C-4FFC-ADDB-28473C985959}" presName="hierRoot1" presStyleCnt="0"/>
      <dgm:spPr/>
    </dgm:pt>
    <dgm:pt modelId="{9AF92103-4822-134A-A4E3-46CD9C04A1A8}" type="pres">
      <dgm:prSet presAssocID="{BBDD7059-0C4C-4FFC-ADDB-28473C985959}" presName="composite" presStyleCnt="0"/>
      <dgm:spPr/>
    </dgm:pt>
    <dgm:pt modelId="{A117F39A-9BB3-5545-BB5E-5D64AEB212D3}" type="pres">
      <dgm:prSet presAssocID="{BBDD7059-0C4C-4FFC-ADDB-28473C985959}" presName="background" presStyleLbl="node0" presStyleIdx="0" presStyleCnt="2"/>
      <dgm:spPr/>
    </dgm:pt>
    <dgm:pt modelId="{F42EB033-EEB7-F54C-8467-57FA27EE08FD}" type="pres">
      <dgm:prSet presAssocID="{BBDD7059-0C4C-4FFC-ADDB-28473C985959}" presName="text" presStyleLbl="fgAcc0" presStyleIdx="0" presStyleCnt="2">
        <dgm:presLayoutVars>
          <dgm:chPref val="3"/>
        </dgm:presLayoutVars>
      </dgm:prSet>
      <dgm:spPr/>
    </dgm:pt>
    <dgm:pt modelId="{05D09676-CA10-EC43-9DB4-542A7B82D99A}" type="pres">
      <dgm:prSet presAssocID="{BBDD7059-0C4C-4FFC-ADDB-28473C985959}" presName="hierChild2" presStyleCnt="0"/>
      <dgm:spPr/>
    </dgm:pt>
    <dgm:pt modelId="{6A6FD89D-32B4-AD42-ACF3-D686E469579C}" type="pres">
      <dgm:prSet presAssocID="{3D23C827-594F-40D7-AABE-B274FEDAB2FE}" presName="hierRoot1" presStyleCnt="0"/>
      <dgm:spPr/>
    </dgm:pt>
    <dgm:pt modelId="{EF1416ED-B1E8-8948-A7C4-FC9F1E8324B5}" type="pres">
      <dgm:prSet presAssocID="{3D23C827-594F-40D7-AABE-B274FEDAB2FE}" presName="composite" presStyleCnt="0"/>
      <dgm:spPr/>
    </dgm:pt>
    <dgm:pt modelId="{EA37DDEC-A1D8-7B42-A294-63E52E61F0D5}" type="pres">
      <dgm:prSet presAssocID="{3D23C827-594F-40D7-AABE-B274FEDAB2FE}" presName="background" presStyleLbl="node0" presStyleIdx="1" presStyleCnt="2"/>
      <dgm:spPr/>
    </dgm:pt>
    <dgm:pt modelId="{416D13C4-86B8-A744-A73A-DBB96A3A3ED4}" type="pres">
      <dgm:prSet presAssocID="{3D23C827-594F-40D7-AABE-B274FEDAB2FE}" presName="text" presStyleLbl="fgAcc0" presStyleIdx="1" presStyleCnt="2">
        <dgm:presLayoutVars>
          <dgm:chPref val="3"/>
        </dgm:presLayoutVars>
      </dgm:prSet>
      <dgm:spPr/>
    </dgm:pt>
    <dgm:pt modelId="{478EAD67-A090-E849-BBB7-D2D5E96F0EDC}" type="pres">
      <dgm:prSet presAssocID="{3D23C827-594F-40D7-AABE-B274FEDAB2FE}" presName="hierChild2" presStyleCnt="0"/>
      <dgm:spPr/>
    </dgm:pt>
  </dgm:ptLst>
  <dgm:cxnLst>
    <dgm:cxn modelId="{E089A842-F4ED-E648-80A4-EEB0B1A2C046}" type="presOf" srcId="{BBDD7059-0C4C-4FFC-ADDB-28473C985959}" destId="{F42EB033-EEB7-F54C-8467-57FA27EE08FD}" srcOrd="0" destOrd="0" presId="urn:microsoft.com/office/officeart/2005/8/layout/hierarchy1"/>
    <dgm:cxn modelId="{4B27CB44-A428-DD44-A179-4113B9191D04}" type="presOf" srcId="{3D23C827-594F-40D7-AABE-B274FEDAB2FE}" destId="{416D13C4-86B8-A744-A73A-DBB96A3A3ED4}" srcOrd="0" destOrd="0" presId="urn:microsoft.com/office/officeart/2005/8/layout/hierarchy1"/>
    <dgm:cxn modelId="{AB9F4B9A-5F5F-4730-9D2A-1D5B372389E3}" srcId="{8EEFC0B5-7A2E-415F-A7DD-831604C1BB39}" destId="{BBDD7059-0C4C-4FFC-ADDB-28473C985959}" srcOrd="0" destOrd="0" parTransId="{C055DF13-68B9-45AF-B7AE-6ACEEC42C4F2}" sibTransId="{5B4A56BF-1BFA-4279-BB22-45E2132A6B58}"/>
    <dgm:cxn modelId="{900DE4CF-C7CA-EA40-A6C1-5E5847051E47}" type="presOf" srcId="{8EEFC0B5-7A2E-415F-A7DD-831604C1BB39}" destId="{6C530A53-1319-4549-AF20-5B973409AFB2}" srcOrd="0" destOrd="0" presId="urn:microsoft.com/office/officeart/2005/8/layout/hierarchy1"/>
    <dgm:cxn modelId="{54D0AAFA-D1F0-4FB2-967D-0569E264F6B6}" srcId="{8EEFC0B5-7A2E-415F-A7DD-831604C1BB39}" destId="{3D23C827-594F-40D7-AABE-B274FEDAB2FE}" srcOrd="1" destOrd="0" parTransId="{E12C59DA-411B-498D-908F-D5CB093C8543}" sibTransId="{B497AFF4-4B02-4D9E-BEA0-C7655ED24298}"/>
    <dgm:cxn modelId="{0146E40F-DC9D-684C-9F2F-34C71084D5B2}" type="presParOf" srcId="{6C530A53-1319-4549-AF20-5B973409AFB2}" destId="{0F6939EB-B3D0-B244-BEBB-7C000153FC54}" srcOrd="0" destOrd="0" presId="urn:microsoft.com/office/officeart/2005/8/layout/hierarchy1"/>
    <dgm:cxn modelId="{67677BDF-BC75-DF49-B4B0-758FF92DAC1E}" type="presParOf" srcId="{0F6939EB-B3D0-B244-BEBB-7C000153FC54}" destId="{9AF92103-4822-134A-A4E3-46CD9C04A1A8}" srcOrd="0" destOrd="0" presId="urn:microsoft.com/office/officeart/2005/8/layout/hierarchy1"/>
    <dgm:cxn modelId="{5E491E8C-E8AB-B04F-909F-272BC8218A09}" type="presParOf" srcId="{9AF92103-4822-134A-A4E3-46CD9C04A1A8}" destId="{A117F39A-9BB3-5545-BB5E-5D64AEB212D3}" srcOrd="0" destOrd="0" presId="urn:microsoft.com/office/officeart/2005/8/layout/hierarchy1"/>
    <dgm:cxn modelId="{B61AAC9C-B85A-8E40-BF6C-A9D0737A1D17}" type="presParOf" srcId="{9AF92103-4822-134A-A4E3-46CD9C04A1A8}" destId="{F42EB033-EEB7-F54C-8467-57FA27EE08FD}" srcOrd="1" destOrd="0" presId="urn:microsoft.com/office/officeart/2005/8/layout/hierarchy1"/>
    <dgm:cxn modelId="{D37FF6B1-5864-7A4A-8B58-F266CBEA322D}" type="presParOf" srcId="{0F6939EB-B3D0-B244-BEBB-7C000153FC54}" destId="{05D09676-CA10-EC43-9DB4-542A7B82D99A}" srcOrd="1" destOrd="0" presId="urn:microsoft.com/office/officeart/2005/8/layout/hierarchy1"/>
    <dgm:cxn modelId="{F16C2991-0A60-E640-8D4C-CB610BB5B559}" type="presParOf" srcId="{6C530A53-1319-4549-AF20-5B973409AFB2}" destId="{6A6FD89D-32B4-AD42-ACF3-D686E469579C}" srcOrd="1" destOrd="0" presId="urn:microsoft.com/office/officeart/2005/8/layout/hierarchy1"/>
    <dgm:cxn modelId="{003544B2-508D-E142-96CD-F595D629A3D7}" type="presParOf" srcId="{6A6FD89D-32B4-AD42-ACF3-D686E469579C}" destId="{EF1416ED-B1E8-8948-A7C4-FC9F1E8324B5}" srcOrd="0" destOrd="0" presId="urn:microsoft.com/office/officeart/2005/8/layout/hierarchy1"/>
    <dgm:cxn modelId="{99B9D8D5-C291-704A-A835-61469F4B1451}" type="presParOf" srcId="{EF1416ED-B1E8-8948-A7C4-FC9F1E8324B5}" destId="{EA37DDEC-A1D8-7B42-A294-63E52E61F0D5}" srcOrd="0" destOrd="0" presId="urn:microsoft.com/office/officeart/2005/8/layout/hierarchy1"/>
    <dgm:cxn modelId="{F44F28DE-17DF-CB49-9AAD-4C112CDA3A9B}" type="presParOf" srcId="{EF1416ED-B1E8-8948-A7C4-FC9F1E8324B5}" destId="{416D13C4-86B8-A744-A73A-DBB96A3A3ED4}" srcOrd="1" destOrd="0" presId="urn:microsoft.com/office/officeart/2005/8/layout/hierarchy1"/>
    <dgm:cxn modelId="{ABA2708F-AE40-B84A-9AFD-D6EFC26A5DF2}" type="presParOf" srcId="{6A6FD89D-32B4-AD42-ACF3-D686E469579C}" destId="{478EAD67-A090-E849-BBB7-D2D5E96F0E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0A4313-B9B9-4A9C-AE93-68FF2A9922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AD3ABD8-F226-4431-A34D-3517F87AAC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Week 7: Development &amp; Integration:</a:t>
          </a:r>
          <a:endParaRPr lang="en-US"/>
        </a:p>
      </dgm:t>
    </dgm:pt>
    <dgm:pt modelId="{08B08DB7-5A5E-45B5-AFBA-14BFCBF4B6FA}" type="parTrans" cxnId="{7F8EB41F-05D5-4387-9353-A9CFE28DEEA2}">
      <dgm:prSet/>
      <dgm:spPr/>
      <dgm:t>
        <a:bodyPr/>
        <a:lstStyle/>
        <a:p>
          <a:endParaRPr lang="en-US"/>
        </a:p>
      </dgm:t>
    </dgm:pt>
    <dgm:pt modelId="{560111ED-088E-400B-9DDA-76BA1690E7E3}" type="sibTrans" cxnId="{7F8EB41F-05D5-4387-9353-A9CFE28DEEA2}">
      <dgm:prSet/>
      <dgm:spPr/>
      <dgm:t>
        <a:bodyPr/>
        <a:lstStyle/>
        <a:p>
          <a:endParaRPr lang="en-US"/>
        </a:p>
      </dgm:t>
    </dgm:pt>
    <dgm:pt modelId="{C059CA74-06E5-4B0C-AA2B-FE0BB2F76F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/>
            <a:t>Finalize </a:t>
          </a:r>
          <a:r>
            <a:rPr lang="en-US" sz="1400" b="1" i="0"/>
            <a:t>data integration workflow</a:t>
          </a:r>
          <a:endParaRPr lang="en-US" sz="1400"/>
        </a:p>
      </dgm:t>
    </dgm:pt>
    <dgm:pt modelId="{B2F0F900-1842-4EDA-8F5D-B286360E426A}" type="parTrans" cxnId="{59923A5F-4132-43C4-8171-BCF59B7265FA}">
      <dgm:prSet/>
      <dgm:spPr/>
      <dgm:t>
        <a:bodyPr/>
        <a:lstStyle/>
        <a:p>
          <a:endParaRPr lang="en-US"/>
        </a:p>
      </dgm:t>
    </dgm:pt>
    <dgm:pt modelId="{0879059C-BCF1-43CA-939E-7B1C0E943F90}" type="sibTrans" cxnId="{59923A5F-4132-43C4-8171-BCF59B7265FA}">
      <dgm:prSet/>
      <dgm:spPr/>
      <dgm:t>
        <a:bodyPr/>
        <a:lstStyle/>
        <a:p>
          <a:endParaRPr lang="en-US"/>
        </a:p>
      </dgm:t>
    </dgm:pt>
    <dgm:pt modelId="{11E50AD9-9ED6-435A-B8E6-7B69721E53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/>
            <a:t>Implement </a:t>
          </a:r>
          <a:r>
            <a:rPr lang="en-US" sz="1400" b="1" i="0"/>
            <a:t>embeddings generation pipeline</a:t>
          </a:r>
          <a:r>
            <a:rPr lang="en-US" sz="1400" b="0" i="0"/>
            <a:t> using OpenAI’s</a:t>
          </a:r>
          <a:endParaRPr lang="en-US" sz="1400"/>
        </a:p>
      </dgm:t>
    </dgm:pt>
    <dgm:pt modelId="{9C784D04-0AA9-4C42-9903-745E4CA29B41}" type="parTrans" cxnId="{223BDCA1-361E-41DE-8BFE-6820933A8826}">
      <dgm:prSet/>
      <dgm:spPr/>
      <dgm:t>
        <a:bodyPr/>
        <a:lstStyle/>
        <a:p>
          <a:endParaRPr lang="en-US"/>
        </a:p>
      </dgm:t>
    </dgm:pt>
    <dgm:pt modelId="{57BC36FA-3593-455A-9318-CB470C1F294B}" type="sibTrans" cxnId="{223BDCA1-361E-41DE-8BFE-6820933A8826}">
      <dgm:prSet/>
      <dgm:spPr/>
      <dgm:t>
        <a:bodyPr/>
        <a:lstStyle/>
        <a:p>
          <a:endParaRPr lang="en-US"/>
        </a:p>
      </dgm:t>
    </dgm:pt>
    <dgm:pt modelId="{D0BB9B3E-E4CB-49A8-BE52-ED07E2F325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Initial </a:t>
          </a:r>
          <a:r>
            <a:rPr lang="en-US" sz="1400" b="1" i="0" dirty="0"/>
            <a:t>LLM integration with </a:t>
          </a:r>
          <a:r>
            <a:rPr lang="en-US" sz="1400" b="1" i="0" dirty="0" err="1"/>
            <a:t>OpenAI</a:t>
          </a:r>
          <a:r>
            <a:rPr lang="en-US" sz="1400" b="1" i="0" dirty="0"/>
            <a:t> GPT-4o</a:t>
          </a:r>
          <a:r>
            <a:rPr lang="en-US" sz="1400" b="0" i="0" dirty="0"/>
            <a:t> for response generation</a:t>
          </a:r>
          <a:endParaRPr lang="en-US" sz="1400" dirty="0"/>
        </a:p>
      </dgm:t>
    </dgm:pt>
    <dgm:pt modelId="{5E18EDD1-7758-496F-BB77-E75AD43DC39D}" type="parTrans" cxnId="{61968EB4-6D86-4FFB-B526-E63DDF89B753}">
      <dgm:prSet/>
      <dgm:spPr/>
      <dgm:t>
        <a:bodyPr/>
        <a:lstStyle/>
        <a:p>
          <a:endParaRPr lang="en-US"/>
        </a:p>
      </dgm:t>
    </dgm:pt>
    <dgm:pt modelId="{C2DA22E9-4811-43C2-9284-2AFCC1C85A09}" type="sibTrans" cxnId="{61968EB4-6D86-4FFB-B526-E63DDF89B753}">
      <dgm:prSet/>
      <dgm:spPr/>
      <dgm:t>
        <a:bodyPr/>
        <a:lstStyle/>
        <a:p>
          <a:endParaRPr lang="en-US"/>
        </a:p>
      </dgm:t>
    </dgm:pt>
    <dgm:pt modelId="{90D3D254-3187-47EC-9849-6ACB6D1E82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Week 8: Testing &amp; Optimization</a:t>
          </a:r>
          <a:r>
            <a:rPr lang="en-US"/>
            <a:t>:</a:t>
          </a:r>
        </a:p>
      </dgm:t>
    </dgm:pt>
    <dgm:pt modelId="{7AD34AFE-6DAE-4DAA-8C1E-00281AA15429}" type="parTrans" cxnId="{CF19ADD3-419A-45F4-B8ED-D779A590AAF6}">
      <dgm:prSet/>
      <dgm:spPr/>
      <dgm:t>
        <a:bodyPr/>
        <a:lstStyle/>
        <a:p>
          <a:endParaRPr lang="en-US"/>
        </a:p>
      </dgm:t>
    </dgm:pt>
    <dgm:pt modelId="{AB1A8F77-ABFC-4E48-B4E1-ADCCADE8BC7C}" type="sibTrans" cxnId="{CF19ADD3-419A-45F4-B8ED-D779A590AAF6}">
      <dgm:prSet/>
      <dgm:spPr/>
      <dgm:t>
        <a:bodyPr/>
        <a:lstStyle/>
        <a:p>
          <a:endParaRPr lang="en-US"/>
        </a:p>
      </dgm:t>
    </dgm:pt>
    <dgm:pt modelId="{ACF2351B-932A-4423-8386-480957E5F56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/>
            <a:t>Conduct </a:t>
          </a:r>
          <a:r>
            <a:rPr lang="en-US" sz="1600" b="1" i="0"/>
            <a:t>performance testing</a:t>
          </a:r>
          <a:endParaRPr lang="en-US" sz="1600"/>
        </a:p>
      </dgm:t>
    </dgm:pt>
    <dgm:pt modelId="{A5A78902-6A72-4493-BB29-9A0FCBD80DBF}" type="parTrans" cxnId="{A5B5CB4E-09AC-424B-8F67-FE6B84AF679F}">
      <dgm:prSet/>
      <dgm:spPr/>
      <dgm:t>
        <a:bodyPr/>
        <a:lstStyle/>
        <a:p>
          <a:endParaRPr lang="en-US"/>
        </a:p>
      </dgm:t>
    </dgm:pt>
    <dgm:pt modelId="{AF0CC536-E59E-44A0-B4E4-6708E97286F4}" type="sibTrans" cxnId="{A5B5CB4E-09AC-424B-8F67-FE6B84AF679F}">
      <dgm:prSet/>
      <dgm:spPr/>
      <dgm:t>
        <a:bodyPr/>
        <a:lstStyle/>
        <a:p>
          <a:endParaRPr lang="en-US"/>
        </a:p>
      </dgm:t>
    </dgm:pt>
    <dgm:pt modelId="{F7E65D9D-26F1-4296-A090-38A4527886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Address </a:t>
          </a:r>
          <a:r>
            <a:rPr lang="en-US" sz="1600" b="1" i="0" dirty="0"/>
            <a:t>system reliability risks</a:t>
          </a:r>
          <a:endParaRPr lang="en-US" sz="1600" dirty="0"/>
        </a:p>
      </dgm:t>
    </dgm:pt>
    <dgm:pt modelId="{E4AA5631-D159-4564-8E3B-A8CCE97AADDA}" type="parTrans" cxnId="{64451EEA-38E2-4BE9-801E-35894ECDC12F}">
      <dgm:prSet/>
      <dgm:spPr/>
      <dgm:t>
        <a:bodyPr/>
        <a:lstStyle/>
        <a:p>
          <a:endParaRPr lang="en-US"/>
        </a:p>
      </dgm:t>
    </dgm:pt>
    <dgm:pt modelId="{47F6079A-236C-44BB-932A-76E2596BAC4A}" type="sibTrans" cxnId="{64451EEA-38E2-4BE9-801E-35894ECDC12F}">
      <dgm:prSet/>
      <dgm:spPr/>
      <dgm:t>
        <a:bodyPr/>
        <a:lstStyle/>
        <a:p>
          <a:endParaRPr lang="en-US"/>
        </a:p>
      </dgm:t>
    </dgm:pt>
    <dgm:pt modelId="{34D1FA4F-3529-4EC6-B947-F9002A9F71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Implement </a:t>
          </a:r>
          <a:r>
            <a:rPr lang="en-US" sz="1600" b="1" i="0" dirty="0"/>
            <a:t>security measures</a:t>
          </a:r>
          <a:endParaRPr lang="en-US" sz="1600" dirty="0"/>
        </a:p>
      </dgm:t>
    </dgm:pt>
    <dgm:pt modelId="{ADF03F91-1655-465B-A75F-EA4E40FBC0EF}" type="parTrans" cxnId="{A445341B-35EA-4730-B549-AE5C5DC09F83}">
      <dgm:prSet/>
      <dgm:spPr/>
      <dgm:t>
        <a:bodyPr/>
        <a:lstStyle/>
        <a:p>
          <a:endParaRPr lang="en-US"/>
        </a:p>
      </dgm:t>
    </dgm:pt>
    <dgm:pt modelId="{32098C1B-A1AB-454F-92F1-83383091304D}" type="sibTrans" cxnId="{A445341B-35EA-4730-B549-AE5C5DC09F83}">
      <dgm:prSet/>
      <dgm:spPr/>
      <dgm:t>
        <a:bodyPr/>
        <a:lstStyle/>
        <a:p>
          <a:endParaRPr lang="en-US"/>
        </a:p>
      </dgm:t>
    </dgm:pt>
    <dgm:pt modelId="{7398BF54-08BE-458D-9A9A-3C1C582404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Week 9: Final Adjustments &amp; Presentation Prep:</a:t>
          </a:r>
          <a:endParaRPr lang="en-US"/>
        </a:p>
      </dgm:t>
    </dgm:pt>
    <dgm:pt modelId="{0EB2B8D9-22C4-4CE4-B62B-8CE63CEF2CC7}" type="parTrans" cxnId="{BAE0B095-75AB-494F-8E47-50FBA55DC2E3}">
      <dgm:prSet/>
      <dgm:spPr/>
      <dgm:t>
        <a:bodyPr/>
        <a:lstStyle/>
        <a:p>
          <a:endParaRPr lang="en-US"/>
        </a:p>
      </dgm:t>
    </dgm:pt>
    <dgm:pt modelId="{D624327E-DE37-4BC4-8041-8BC86C3482D1}" type="sibTrans" cxnId="{BAE0B095-75AB-494F-8E47-50FBA55DC2E3}">
      <dgm:prSet/>
      <dgm:spPr/>
      <dgm:t>
        <a:bodyPr/>
        <a:lstStyle/>
        <a:p>
          <a:endParaRPr lang="en-US"/>
        </a:p>
      </dgm:t>
    </dgm:pt>
    <dgm:pt modelId="{EA863440-9355-4ECA-81A5-0717D7C468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Finalize </a:t>
          </a:r>
          <a:r>
            <a:rPr lang="en-US" sz="1400" b="1" i="0" dirty="0"/>
            <a:t>testing results &amp; risk mitigation strategies</a:t>
          </a:r>
          <a:endParaRPr lang="en-US" sz="1400" dirty="0"/>
        </a:p>
      </dgm:t>
    </dgm:pt>
    <dgm:pt modelId="{6FD0DBC4-B25E-43D1-8D12-B18759121FF5}" type="parTrans" cxnId="{9B819547-6621-419A-AA87-06FBA3F4D6B0}">
      <dgm:prSet/>
      <dgm:spPr/>
      <dgm:t>
        <a:bodyPr/>
        <a:lstStyle/>
        <a:p>
          <a:endParaRPr lang="en-US"/>
        </a:p>
      </dgm:t>
    </dgm:pt>
    <dgm:pt modelId="{488525D7-5CA4-41A8-BE35-D9E04CAB0C4E}" type="sibTrans" cxnId="{9B819547-6621-419A-AA87-06FBA3F4D6B0}">
      <dgm:prSet/>
      <dgm:spPr/>
      <dgm:t>
        <a:bodyPr/>
        <a:lstStyle/>
        <a:p>
          <a:endParaRPr lang="en-US"/>
        </a:p>
      </dgm:t>
    </dgm:pt>
    <dgm:pt modelId="{388A768E-BDB2-4240-B534-44F31CA480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Prepare </a:t>
          </a:r>
          <a:r>
            <a:rPr lang="en-US" sz="1400" b="1" i="0" dirty="0"/>
            <a:t>presentation/demo materials</a:t>
          </a:r>
          <a:endParaRPr lang="en-US" sz="1400" dirty="0"/>
        </a:p>
      </dgm:t>
    </dgm:pt>
    <dgm:pt modelId="{ED6C4C5B-9C5C-416F-B03A-89AEB930F222}" type="parTrans" cxnId="{CB4BBB3F-21D6-4643-B14B-17BC0483D675}">
      <dgm:prSet/>
      <dgm:spPr/>
      <dgm:t>
        <a:bodyPr/>
        <a:lstStyle/>
        <a:p>
          <a:endParaRPr lang="en-US"/>
        </a:p>
      </dgm:t>
    </dgm:pt>
    <dgm:pt modelId="{AA2C27A9-FC71-4ED1-A3EE-975CEC080DEC}" type="sibTrans" cxnId="{CB4BBB3F-21D6-4643-B14B-17BC0483D675}">
      <dgm:prSet/>
      <dgm:spPr/>
      <dgm:t>
        <a:bodyPr/>
        <a:lstStyle/>
        <a:p>
          <a:endParaRPr lang="en-US"/>
        </a:p>
      </dgm:t>
    </dgm:pt>
    <dgm:pt modelId="{5C033799-C284-4D8C-BF79-E4C3489C8A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/>
            <a:t>Conduct </a:t>
          </a:r>
          <a:r>
            <a:rPr lang="en-US" sz="1400" b="1" i="0" dirty="0"/>
            <a:t>final internal review</a:t>
          </a:r>
          <a:r>
            <a:rPr lang="en-US" sz="1400" b="0" i="0" dirty="0"/>
            <a:t> before project submission/presentation</a:t>
          </a:r>
          <a:endParaRPr lang="en-US" sz="1400" dirty="0"/>
        </a:p>
      </dgm:t>
    </dgm:pt>
    <dgm:pt modelId="{683519E3-DE39-4CAF-A6C0-F6C6705C3A0A}" type="parTrans" cxnId="{E4B67D04-5753-4698-A2E4-258404A0C586}">
      <dgm:prSet/>
      <dgm:spPr/>
      <dgm:t>
        <a:bodyPr/>
        <a:lstStyle/>
        <a:p>
          <a:endParaRPr lang="en-US"/>
        </a:p>
      </dgm:t>
    </dgm:pt>
    <dgm:pt modelId="{E031CC13-5D93-45CC-A56A-4C43F290EFD1}" type="sibTrans" cxnId="{E4B67D04-5753-4698-A2E4-258404A0C586}">
      <dgm:prSet/>
      <dgm:spPr/>
      <dgm:t>
        <a:bodyPr/>
        <a:lstStyle/>
        <a:p>
          <a:endParaRPr lang="en-US"/>
        </a:p>
      </dgm:t>
    </dgm:pt>
    <dgm:pt modelId="{A4A977E5-0FCD-4AD7-B880-88671F71479F}" type="pres">
      <dgm:prSet presAssocID="{2E0A4313-B9B9-4A9C-AE93-68FF2A9922B2}" presName="root" presStyleCnt="0">
        <dgm:presLayoutVars>
          <dgm:dir/>
          <dgm:resizeHandles val="exact"/>
        </dgm:presLayoutVars>
      </dgm:prSet>
      <dgm:spPr/>
    </dgm:pt>
    <dgm:pt modelId="{A2A16197-3A30-4542-AD17-75C41975F6D6}" type="pres">
      <dgm:prSet presAssocID="{0AD3ABD8-F226-4431-A34D-3517F87AAC92}" presName="compNode" presStyleCnt="0"/>
      <dgm:spPr/>
    </dgm:pt>
    <dgm:pt modelId="{F741A748-A0D4-4F23-A5C0-682229E80C8F}" type="pres">
      <dgm:prSet presAssocID="{0AD3ABD8-F226-4431-A34D-3517F87AAC92}" presName="bgRect" presStyleLbl="bgShp" presStyleIdx="0" presStyleCnt="3"/>
      <dgm:spPr/>
    </dgm:pt>
    <dgm:pt modelId="{8443B57A-FF44-46B0-8493-081194F1E34B}" type="pres">
      <dgm:prSet presAssocID="{0AD3ABD8-F226-4431-A34D-3517F87AAC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2EC03F1-FC23-4916-A658-230343C11643}" type="pres">
      <dgm:prSet presAssocID="{0AD3ABD8-F226-4431-A34D-3517F87AAC92}" presName="spaceRect" presStyleCnt="0"/>
      <dgm:spPr/>
    </dgm:pt>
    <dgm:pt modelId="{EC7CDE60-F7B1-4237-B98E-0B0747C74EE7}" type="pres">
      <dgm:prSet presAssocID="{0AD3ABD8-F226-4431-A34D-3517F87AAC92}" presName="parTx" presStyleLbl="revTx" presStyleIdx="0" presStyleCnt="6">
        <dgm:presLayoutVars>
          <dgm:chMax val="0"/>
          <dgm:chPref val="0"/>
        </dgm:presLayoutVars>
      </dgm:prSet>
      <dgm:spPr/>
    </dgm:pt>
    <dgm:pt modelId="{2DA8B0C8-E92B-4255-92EF-259F0AC1BF94}" type="pres">
      <dgm:prSet presAssocID="{0AD3ABD8-F226-4431-A34D-3517F87AAC92}" presName="desTx" presStyleLbl="revTx" presStyleIdx="1" presStyleCnt="6">
        <dgm:presLayoutVars/>
      </dgm:prSet>
      <dgm:spPr/>
    </dgm:pt>
    <dgm:pt modelId="{2FC184AD-AB07-4B17-BF2C-2EE6FE80BA5D}" type="pres">
      <dgm:prSet presAssocID="{560111ED-088E-400B-9DDA-76BA1690E7E3}" presName="sibTrans" presStyleCnt="0"/>
      <dgm:spPr/>
    </dgm:pt>
    <dgm:pt modelId="{3E673C6D-DCE2-4FC9-AB9A-AEA4C2305854}" type="pres">
      <dgm:prSet presAssocID="{90D3D254-3187-47EC-9849-6ACB6D1E8200}" presName="compNode" presStyleCnt="0"/>
      <dgm:spPr/>
    </dgm:pt>
    <dgm:pt modelId="{97D696B9-C322-4983-9660-149B5A06BEFB}" type="pres">
      <dgm:prSet presAssocID="{90D3D254-3187-47EC-9849-6ACB6D1E8200}" presName="bgRect" presStyleLbl="bgShp" presStyleIdx="1" presStyleCnt="3"/>
      <dgm:spPr/>
    </dgm:pt>
    <dgm:pt modelId="{B494E847-4412-468C-92B8-DCD2DB7A438F}" type="pres">
      <dgm:prSet presAssocID="{90D3D254-3187-47EC-9849-6ACB6D1E82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D1C8019-A535-4CBA-A246-2DC642BC0413}" type="pres">
      <dgm:prSet presAssocID="{90D3D254-3187-47EC-9849-6ACB6D1E8200}" presName="spaceRect" presStyleCnt="0"/>
      <dgm:spPr/>
    </dgm:pt>
    <dgm:pt modelId="{7487C117-23B0-4C67-BAF3-6F206F3640F2}" type="pres">
      <dgm:prSet presAssocID="{90D3D254-3187-47EC-9849-6ACB6D1E8200}" presName="parTx" presStyleLbl="revTx" presStyleIdx="2" presStyleCnt="6">
        <dgm:presLayoutVars>
          <dgm:chMax val="0"/>
          <dgm:chPref val="0"/>
        </dgm:presLayoutVars>
      </dgm:prSet>
      <dgm:spPr/>
    </dgm:pt>
    <dgm:pt modelId="{9ACB5CBE-F6E6-48F6-92A3-D783F4935319}" type="pres">
      <dgm:prSet presAssocID="{90D3D254-3187-47EC-9849-6ACB6D1E8200}" presName="desTx" presStyleLbl="revTx" presStyleIdx="3" presStyleCnt="6">
        <dgm:presLayoutVars/>
      </dgm:prSet>
      <dgm:spPr/>
    </dgm:pt>
    <dgm:pt modelId="{8A640D8D-0E5C-46F3-A69A-58D58FE32A1F}" type="pres">
      <dgm:prSet presAssocID="{AB1A8F77-ABFC-4E48-B4E1-ADCCADE8BC7C}" presName="sibTrans" presStyleCnt="0"/>
      <dgm:spPr/>
    </dgm:pt>
    <dgm:pt modelId="{B502A638-2C54-4197-A125-9A3503A33D10}" type="pres">
      <dgm:prSet presAssocID="{7398BF54-08BE-458D-9A9A-3C1C582404C4}" presName="compNode" presStyleCnt="0"/>
      <dgm:spPr/>
    </dgm:pt>
    <dgm:pt modelId="{82D15A84-7DFB-4B4C-8556-D84793B98C1D}" type="pres">
      <dgm:prSet presAssocID="{7398BF54-08BE-458D-9A9A-3C1C582404C4}" presName="bgRect" presStyleLbl="bgShp" presStyleIdx="2" presStyleCnt="3"/>
      <dgm:spPr/>
    </dgm:pt>
    <dgm:pt modelId="{4EAA4ADC-8DBC-4D79-83F4-32FD770F5F1A}" type="pres">
      <dgm:prSet presAssocID="{7398BF54-08BE-458D-9A9A-3C1C582404C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64A8735-6CE1-4E4C-AD86-F19BC5F12083}" type="pres">
      <dgm:prSet presAssocID="{7398BF54-08BE-458D-9A9A-3C1C582404C4}" presName="spaceRect" presStyleCnt="0"/>
      <dgm:spPr/>
    </dgm:pt>
    <dgm:pt modelId="{C31593B0-AD12-46F8-8A39-7CDBB9BDA152}" type="pres">
      <dgm:prSet presAssocID="{7398BF54-08BE-458D-9A9A-3C1C582404C4}" presName="parTx" presStyleLbl="revTx" presStyleIdx="4" presStyleCnt="6">
        <dgm:presLayoutVars>
          <dgm:chMax val="0"/>
          <dgm:chPref val="0"/>
        </dgm:presLayoutVars>
      </dgm:prSet>
      <dgm:spPr/>
    </dgm:pt>
    <dgm:pt modelId="{D3BD45C5-2C1B-4D17-A5BB-F00DCAF4D64B}" type="pres">
      <dgm:prSet presAssocID="{7398BF54-08BE-458D-9A9A-3C1C582404C4}" presName="desTx" presStyleLbl="revTx" presStyleIdx="5" presStyleCnt="6">
        <dgm:presLayoutVars/>
      </dgm:prSet>
      <dgm:spPr/>
    </dgm:pt>
  </dgm:ptLst>
  <dgm:cxnLst>
    <dgm:cxn modelId="{043DEC00-01DD-D14D-9628-F9DB8AE91B2B}" type="presOf" srcId="{EA863440-9355-4ECA-81A5-0717D7C46885}" destId="{D3BD45C5-2C1B-4D17-A5BB-F00DCAF4D64B}" srcOrd="0" destOrd="0" presId="urn:microsoft.com/office/officeart/2018/2/layout/IconVerticalSolidList"/>
    <dgm:cxn modelId="{E4B67D04-5753-4698-A2E4-258404A0C586}" srcId="{7398BF54-08BE-458D-9A9A-3C1C582404C4}" destId="{5C033799-C284-4D8C-BF79-E4C3489C8AD3}" srcOrd="2" destOrd="0" parTransId="{683519E3-DE39-4CAF-A6C0-F6C6705C3A0A}" sibTransId="{E031CC13-5D93-45CC-A56A-4C43F290EFD1}"/>
    <dgm:cxn modelId="{FFEDA209-7CCB-964A-A049-17DADB0A2CF7}" type="presOf" srcId="{F7E65D9D-26F1-4296-A090-38A452788673}" destId="{9ACB5CBE-F6E6-48F6-92A3-D783F4935319}" srcOrd="0" destOrd="1" presId="urn:microsoft.com/office/officeart/2018/2/layout/IconVerticalSolidList"/>
    <dgm:cxn modelId="{A445341B-35EA-4730-B549-AE5C5DC09F83}" srcId="{90D3D254-3187-47EC-9849-6ACB6D1E8200}" destId="{34D1FA4F-3529-4EC6-B947-F9002A9F7112}" srcOrd="2" destOrd="0" parTransId="{ADF03F91-1655-465B-A75F-EA4E40FBC0EF}" sibTransId="{32098C1B-A1AB-454F-92F1-83383091304D}"/>
    <dgm:cxn modelId="{9780781B-EB71-184D-A62E-EF22BBB03E50}" type="presOf" srcId="{ACF2351B-932A-4423-8386-480957E5F563}" destId="{9ACB5CBE-F6E6-48F6-92A3-D783F4935319}" srcOrd="0" destOrd="0" presId="urn:microsoft.com/office/officeart/2018/2/layout/IconVerticalSolidList"/>
    <dgm:cxn modelId="{7F8EB41F-05D5-4387-9353-A9CFE28DEEA2}" srcId="{2E0A4313-B9B9-4A9C-AE93-68FF2A9922B2}" destId="{0AD3ABD8-F226-4431-A34D-3517F87AAC92}" srcOrd="0" destOrd="0" parTransId="{08B08DB7-5A5E-45B5-AFBA-14BFCBF4B6FA}" sibTransId="{560111ED-088E-400B-9DDA-76BA1690E7E3}"/>
    <dgm:cxn modelId="{CB4BBB3F-21D6-4643-B14B-17BC0483D675}" srcId="{7398BF54-08BE-458D-9A9A-3C1C582404C4}" destId="{388A768E-BDB2-4240-B534-44F31CA480AE}" srcOrd="1" destOrd="0" parTransId="{ED6C4C5B-9C5C-416F-B03A-89AEB930F222}" sibTransId="{AA2C27A9-FC71-4ED1-A3EE-975CEC080DEC}"/>
    <dgm:cxn modelId="{9B819547-6621-419A-AA87-06FBA3F4D6B0}" srcId="{7398BF54-08BE-458D-9A9A-3C1C582404C4}" destId="{EA863440-9355-4ECA-81A5-0717D7C46885}" srcOrd="0" destOrd="0" parTransId="{6FD0DBC4-B25E-43D1-8D12-B18759121FF5}" sibTransId="{488525D7-5CA4-41A8-BE35-D9E04CAB0C4E}"/>
    <dgm:cxn modelId="{A5B5CB4E-09AC-424B-8F67-FE6B84AF679F}" srcId="{90D3D254-3187-47EC-9849-6ACB6D1E8200}" destId="{ACF2351B-932A-4423-8386-480957E5F563}" srcOrd="0" destOrd="0" parTransId="{A5A78902-6A72-4493-BB29-9A0FCBD80DBF}" sibTransId="{AF0CC536-E59E-44A0-B4E4-6708E97286F4}"/>
    <dgm:cxn modelId="{D701AA55-0A58-524B-9627-0B61336D3E2B}" type="presOf" srcId="{388A768E-BDB2-4240-B534-44F31CA480AE}" destId="{D3BD45C5-2C1B-4D17-A5BB-F00DCAF4D64B}" srcOrd="0" destOrd="1" presId="urn:microsoft.com/office/officeart/2018/2/layout/IconVerticalSolidList"/>
    <dgm:cxn modelId="{59923A5F-4132-43C4-8171-BCF59B7265FA}" srcId="{0AD3ABD8-F226-4431-A34D-3517F87AAC92}" destId="{C059CA74-06E5-4B0C-AA2B-FE0BB2F76F9F}" srcOrd="0" destOrd="0" parTransId="{B2F0F900-1842-4EDA-8F5D-B286360E426A}" sibTransId="{0879059C-BCF1-43CA-939E-7B1C0E943F90}"/>
    <dgm:cxn modelId="{7686D762-1C2C-5947-83EE-9208B55ACA66}" type="presOf" srcId="{90D3D254-3187-47EC-9849-6ACB6D1E8200}" destId="{7487C117-23B0-4C67-BAF3-6F206F3640F2}" srcOrd="0" destOrd="0" presId="urn:microsoft.com/office/officeart/2018/2/layout/IconVerticalSolidList"/>
    <dgm:cxn modelId="{63B9C48C-0BAC-864D-91F3-E07AA5D34AA7}" type="presOf" srcId="{34D1FA4F-3529-4EC6-B947-F9002A9F7112}" destId="{9ACB5CBE-F6E6-48F6-92A3-D783F4935319}" srcOrd="0" destOrd="2" presId="urn:microsoft.com/office/officeart/2018/2/layout/IconVerticalSolidList"/>
    <dgm:cxn modelId="{BE29078E-972E-BF43-B419-500E05FEB5AE}" type="presOf" srcId="{D0BB9B3E-E4CB-49A8-BE52-ED07E2F325F5}" destId="{2DA8B0C8-E92B-4255-92EF-259F0AC1BF94}" srcOrd="0" destOrd="2" presId="urn:microsoft.com/office/officeart/2018/2/layout/IconVerticalSolidList"/>
    <dgm:cxn modelId="{BAE0B095-75AB-494F-8E47-50FBA55DC2E3}" srcId="{2E0A4313-B9B9-4A9C-AE93-68FF2A9922B2}" destId="{7398BF54-08BE-458D-9A9A-3C1C582404C4}" srcOrd="2" destOrd="0" parTransId="{0EB2B8D9-22C4-4CE4-B62B-8CE63CEF2CC7}" sibTransId="{D624327E-DE37-4BC4-8041-8BC86C3482D1}"/>
    <dgm:cxn modelId="{223BDCA1-361E-41DE-8BFE-6820933A8826}" srcId="{0AD3ABD8-F226-4431-A34D-3517F87AAC92}" destId="{11E50AD9-9ED6-435A-B8E6-7B69721E5375}" srcOrd="1" destOrd="0" parTransId="{9C784D04-0AA9-4C42-9903-745E4CA29B41}" sibTransId="{57BC36FA-3593-455A-9318-CB470C1F294B}"/>
    <dgm:cxn modelId="{3EFDE7A7-1B49-9E4C-BF04-50F94FE077B7}" type="presOf" srcId="{2E0A4313-B9B9-4A9C-AE93-68FF2A9922B2}" destId="{A4A977E5-0FCD-4AD7-B880-88671F71479F}" srcOrd="0" destOrd="0" presId="urn:microsoft.com/office/officeart/2018/2/layout/IconVerticalSolidList"/>
    <dgm:cxn modelId="{2235D8A9-58DE-B345-A466-19AE0D7C2905}" type="presOf" srcId="{7398BF54-08BE-458D-9A9A-3C1C582404C4}" destId="{C31593B0-AD12-46F8-8A39-7CDBB9BDA152}" srcOrd="0" destOrd="0" presId="urn:microsoft.com/office/officeart/2018/2/layout/IconVerticalSolidList"/>
    <dgm:cxn modelId="{2FE5C7AD-861D-C84E-B89B-C5D686E5D12D}" type="presOf" srcId="{0AD3ABD8-F226-4431-A34D-3517F87AAC92}" destId="{EC7CDE60-F7B1-4237-B98E-0B0747C74EE7}" srcOrd="0" destOrd="0" presId="urn:microsoft.com/office/officeart/2018/2/layout/IconVerticalSolidList"/>
    <dgm:cxn modelId="{61968EB4-6D86-4FFB-B526-E63DDF89B753}" srcId="{0AD3ABD8-F226-4431-A34D-3517F87AAC92}" destId="{D0BB9B3E-E4CB-49A8-BE52-ED07E2F325F5}" srcOrd="2" destOrd="0" parTransId="{5E18EDD1-7758-496F-BB77-E75AD43DC39D}" sibTransId="{C2DA22E9-4811-43C2-9284-2AFCC1C85A09}"/>
    <dgm:cxn modelId="{A19CC6BA-5946-F04A-9B70-25C38F4401DC}" type="presOf" srcId="{C059CA74-06E5-4B0C-AA2B-FE0BB2F76F9F}" destId="{2DA8B0C8-E92B-4255-92EF-259F0AC1BF94}" srcOrd="0" destOrd="0" presId="urn:microsoft.com/office/officeart/2018/2/layout/IconVerticalSolidList"/>
    <dgm:cxn modelId="{A0DD25BC-C500-A84B-8728-AA1A6AA0835A}" type="presOf" srcId="{11E50AD9-9ED6-435A-B8E6-7B69721E5375}" destId="{2DA8B0C8-E92B-4255-92EF-259F0AC1BF94}" srcOrd="0" destOrd="1" presId="urn:microsoft.com/office/officeart/2018/2/layout/IconVerticalSolidList"/>
    <dgm:cxn modelId="{D050A3C4-73F7-434E-8CC7-5F7B2AE93959}" type="presOf" srcId="{5C033799-C284-4D8C-BF79-E4C3489C8AD3}" destId="{D3BD45C5-2C1B-4D17-A5BB-F00DCAF4D64B}" srcOrd="0" destOrd="2" presId="urn:microsoft.com/office/officeart/2018/2/layout/IconVerticalSolidList"/>
    <dgm:cxn modelId="{CF19ADD3-419A-45F4-B8ED-D779A590AAF6}" srcId="{2E0A4313-B9B9-4A9C-AE93-68FF2A9922B2}" destId="{90D3D254-3187-47EC-9849-6ACB6D1E8200}" srcOrd="1" destOrd="0" parTransId="{7AD34AFE-6DAE-4DAA-8C1E-00281AA15429}" sibTransId="{AB1A8F77-ABFC-4E48-B4E1-ADCCADE8BC7C}"/>
    <dgm:cxn modelId="{64451EEA-38E2-4BE9-801E-35894ECDC12F}" srcId="{90D3D254-3187-47EC-9849-6ACB6D1E8200}" destId="{F7E65D9D-26F1-4296-A090-38A452788673}" srcOrd="1" destOrd="0" parTransId="{E4AA5631-D159-4564-8E3B-A8CCE97AADDA}" sibTransId="{47F6079A-236C-44BB-932A-76E2596BAC4A}"/>
    <dgm:cxn modelId="{8FB91AB0-6B21-7048-BF46-F2B9EAB3EE7D}" type="presParOf" srcId="{A4A977E5-0FCD-4AD7-B880-88671F71479F}" destId="{A2A16197-3A30-4542-AD17-75C41975F6D6}" srcOrd="0" destOrd="0" presId="urn:microsoft.com/office/officeart/2018/2/layout/IconVerticalSolidList"/>
    <dgm:cxn modelId="{FF2D1A7E-A5D3-B14F-8944-EA64919B6F19}" type="presParOf" srcId="{A2A16197-3A30-4542-AD17-75C41975F6D6}" destId="{F741A748-A0D4-4F23-A5C0-682229E80C8F}" srcOrd="0" destOrd="0" presId="urn:microsoft.com/office/officeart/2018/2/layout/IconVerticalSolidList"/>
    <dgm:cxn modelId="{5B0A41E5-165E-4948-8F42-629716D00356}" type="presParOf" srcId="{A2A16197-3A30-4542-AD17-75C41975F6D6}" destId="{8443B57A-FF44-46B0-8493-081194F1E34B}" srcOrd="1" destOrd="0" presId="urn:microsoft.com/office/officeart/2018/2/layout/IconVerticalSolidList"/>
    <dgm:cxn modelId="{F339C659-1C1E-E441-98C6-D36866F49B6C}" type="presParOf" srcId="{A2A16197-3A30-4542-AD17-75C41975F6D6}" destId="{E2EC03F1-FC23-4916-A658-230343C11643}" srcOrd="2" destOrd="0" presId="urn:microsoft.com/office/officeart/2018/2/layout/IconVerticalSolidList"/>
    <dgm:cxn modelId="{BF535A35-725A-8343-A4F9-F41720D84114}" type="presParOf" srcId="{A2A16197-3A30-4542-AD17-75C41975F6D6}" destId="{EC7CDE60-F7B1-4237-B98E-0B0747C74EE7}" srcOrd="3" destOrd="0" presId="urn:microsoft.com/office/officeart/2018/2/layout/IconVerticalSolidList"/>
    <dgm:cxn modelId="{216FFE3C-65A8-F84C-8379-F8341C507034}" type="presParOf" srcId="{A2A16197-3A30-4542-AD17-75C41975F6D6}" destId="{2DA8B0C8-E92B-4255-92EF-259F0AC1BF94}" srcOrd="4" destOrd="0" presId="urn:microsoft.com/office/officeart/2018/2/layout/IconVerticalSolidList"/>
    <dgm:cxn modelId="{8893AB20-482B-5A4E-A985-2DE79AA4C457}" type="presParOf" srcId="{A4A977E5-0FCD-4AD7-B880-88671F71479F}" destId="{2FC184AD-AB07-4B17-BF2C-2EE6FE80BA5D}" srcOrd="1" destOrd="0" presId="urn:microsoft.com/office/officeart/2018/2/layout/IconVerticalSolidList"/>
    <dgm:cxn modelId="{1624F30B-30FD-9142-8A5D-C51DE0EBB8FA}" type="presParOf" srcId="{A4A977E5-0FCD-4AD7-B880-88671F71479F}" destId="{3E673C6D-DCE2-4FC9-AB9A-AEA4C2305854}" srcOrd="2" destOrd="0" presId="urn:microsoft.com/office/officeart/2018/2/layout/IconVerticalSolidList"/>
    <dgm:cxn modelId="{C19B2325-9A1E-BE4A-9E6F-C2B3ACA6C92C}" type="presParOf" srcId="{3E673C6D-DCE2-4FC9-AB9A-AEA4C2305854}" destId="{97D696B9-C322-4983-9660-149B5A06BEFB}" srcOrd="0" destOrd="0" presId="urn:microsoft.com/office/officeart/2018/2/layout/IconVerticalSolidList"/>
    <dgm:cxn modelId="{4D0F052D-3E9B-C649-A919-3EABEE1E1928}" type="presParOf" srcId="{3E673C6D-DCE2-4FC9-AB9A-AEA4C2305854}" destId="{B494E847-4412-468C-92B8-DCD2DB7A438F}" srcOrd="1" destOrd="0" presId="urn:microsoft.com/office/officeart/2018/2/layout/IconVerticalSolidList"/>
    <dgm:cxn modelId="{2EFF907B-3B60-8A49-AF02-7978566B3403}" type="presParOf" srcId="{3E673C6D-DCE2-4FC9-AB9A-AEA4C2305854}" destId="{0D1C8019-A535-4CBA-A246-2DC642BC0413}" srcOrd="2" destOrd="0" presId="urn:microsoft.com/office/officeart/2018/2/layout/IconVerticalSolidList"/>
    <dgm:cxn modelId="{716B041A-AE93-F04D-B399-8D0E6E4235E2}" type="presParOf" srcId="{3E673C6D-DCE2-4FC9-AB9A-AEA4C2305854}" destId="{7487C117-23B0-4C67-BAF3-6F206F3640F2}" srcOrd="3" destOrd="0" presId="urn:microsoft.com/office/officeart/2018/2/layout/IconVerticalSolidList"/>
    <dgm:cxn modelId="{BFC55D9D-84E2-E24B-9E1B-884768FCE000}" type="presParOf" srcId="{3E673C6D-DCE2-4FC9-AB9A-AEA4C2305854}" destId="{9ACB5CBE-F6E6-48F6-92A3-D783F4935319}" srcOrd="4" destOrd="0" presId="urn:microsoft.com/office/officeart/2018/2/layout/IconVerticalSolidList"/>
    <dgm:cxn modelId="{7A3A377C-FB38-4A4F-8BDC-1A62B869DCA4}" type="presParOf" srcId="{A4A977E5-0FCD-4AD7-B880-88671F71479F}" destId="{8A640D8D-0E5C-46F3-A69A-58D58FE32A1F}" srcOrd="3" destOrd="0" presId="urn:microsoft.com/office/officeart/2018/2/layout/IconVerticalSolidList"/>
    <dgm:cxn modelId="{0F270BA9-0554-1A41-89F0-EE98EC070C8F}" type="presParOf" srcId="{A4A977E5-0FCD-4AD7-B880-88671F71479F}" destId="{B502A638-2C54-4197-A125-9A3503A33D10}" srcOrd="4" destOrd="0" presId="urn:microsoft.com/office/officeart/2018/2/layout/IconVerticalSolidList"/>
    <dgm:cxn modelId="{6F45AB47-8970-A244-BE34-0A7173691795}" type="presParOf" srcId="{B502A638-2C54-4197-A125-9A3503A33D10}" destId="{82D15A84-7DFB-4B4C-8556-D84793B98C1D}" srcOrd="0" destOrd="0" presId="urn:microsoft.com/office/officeart/2018/2/layout/IconVerticalSolidList"/>
    <dgm:cxn modelId="{FC3C3313-A92A-C04C-B5B3-67CBB89B35A0}" type="presParOf" srcId="{B502A638-2C54-4197-A125-9A3503A33D10}" destId="{4EAA4ADC-8DBC-4D79-83F4-32FD770F5F1A}" srcOrd="1" destOrd="0" presId="urn:microsoft.com/office/officeart/2018/2/layout/IconVerticalSolidList"/>
    <dgm:cxn modelId="{1120CD3B-22B8-3846-9A51-1E8DC913DE6E}" type="presParOf" srcId="{B502A638-2C54-4197-A125-9A3503A33D10}" destId="{164A8735-6CE1-4E4C-AD86-F19BC5F12083}" srcOrd="2" destOrd="0" presId="urn:microsoft.com/office/officeart/2018/2/layout/IconVerticalSolidList"/>
    <dgm:cxn modelId="{677AE09B-68C9-5B4C-98C9-BCD10AA6CF1B}" type="presParOf" srcId="{B502A638-2C54-4197-A125-9A3503A33D10}" destId="{C31593B0-AD12-46F8-8A39-7CDBB9BDA152}" srcOrd="3" destOrd="0" presId="urn:microsoft.com/office/officeart/2018/2/layout/IconVerticalSolidList"/>
    <dgm:cxn modelId="{EC20F253-F497-2244-BDD5-EA21E603B245}" type="presParOf" srcId="{B502A638-2C54-4197-A125-9A3503A33D10}" destId="{D3BD45C5-2C1B-4D17-A5BB-F00DCAF4D64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9B549-6EED-4545-A413-83A037824F3D}">
      <dsp:nvSpPr>
        <dsp:cNvPr id="0" name=""/>
        <dsp:cNvSpPr/>
      </dsp:nvSpPr>
      <dsp:spPr>
        <a:xfrm>
          <a:off x="1970230" y="140358"/>
          <a:ext cx="1509048" cy="14131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9BFF6-2431-4097-8132-257E4CAB45A5}">
      <dsp:nvSpPr>
        <dsp:cNvPr id="0" name=""/>
        <dsp:cNvSpPr/>
      </dsp:nvSpPr>
      <dsp:spPr>
        <a:xfrm>
          <a:off x="568971" y="1728549"/>
          <a:ext cx="4311566" cy="60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/>
            <a:t>Unit Tests: </a:t>
          </a:r>
          <a:endParaRPr lang="en-US" sz="3600" kern="1200"/>
        </a:p>
      </dsp:txBody>
      <dsp:txXfrm>
        <a:off x="568971" y="1728549"/>
        <a:ext cx="4311566" cy="605615"/>
      </dsp:txXfrm>
    </dsp:sp>
    <dsp:sp modelId="{8E4A5CEC-C8D5-471B-B61C-01C72955C160}">
      <dsp:nvSpPr>
        <dsp:cNvPr id="0" name=""/>
        <dsp:cNvSpPr/>
      </dsp:nvSpPr>
      <dsp:spPr>
        <a:xfrm>
          <a:off x="568971" y="2415601"/>
          <a:ext cx="4311566" cy="1796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Verify </a:t>
          </a:r>
          <a:r>
            <a:rPr lang="en-US" sz="2400" b="1" i="0" kern="1200" dirty="0"/>
            <a:t>text preprocessing</a:t>
          </a:r>
          <a:r>
            <a:rPr lang="en-US" sz="2400" b="0" i="0" kern="1200" dirty="0"/>
            <a:t> (e.g., chunking PDFs correctly)</a:t>
          </a: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Validate </a:t>
          </a:r>
          <a:r>
            <a:rPr lang="en-US" sz="2400" b="1" i="0" kern="1200" dirty="0" err="1"/>
            <a:t>Qdrant</a:t>
          </a:r>
          <a:r>
            <a:rPr lang="en-US" sz="2400" b="1" i="0" kern="1200" dirty="0"/>
            <a:t> retrieval</a:t>
          </a:r>
          <a:r>
            <a:rPr lang="en-US" sz="2400" kern="1200" dirty="0"/>
            <a:t> (</a:t>
          </a:r>
          <a:r>
            <a:rPr lang="en-US" sz="2400" b="0" i="0" kern="1200" dirty="0"/>
            <a:t>ensuring that relevant documents are returned).</a:t>
          </a:r>
          <a:endParaRPr lang="en-US" sz="2400" kern="1200" dirty="0"/>
        </a:p>
      </dsp:txBody>
      <dsp:txXfrm>
        <a:off x="568971" y="2415601"/>
        <a:ext cx="4311566" cy="1796584"/>
      </dsp:txXfrm>
    </dsp:sp>
    <dsp:sp modelId="{571C8005-CF4D-44E5-B43B-FCF4FCDD7A8F}">
      <dsp:nvSpPr>
        <dsp:cNvPr id="0" name=""/>
        <dsp:cNvSpPr/>
      </dsp:nvSpPr>
      <dsp:spPr>
        <a:xfrm>
          <a:off x="7124374" y="7088"/>
          <a:ext cx="1509048" cy="14131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FDBFC-CCB4-4225-8CDC-BD5641C8A80B}">
      <dsp:nvSpPr>
        <dsp:cNvPr id="0" name=""/>
        <dsp:cNvSpPr/>
      </dsp:nvSpPr>
      <dsp:spPr>
        <a:xfrm>
          <a:off x="5808042" y="1509183"/>
          <a:ext cx="4311566" cy="605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 dirty="0"/>
            <a:t>Integration Tests</a:t>
          </a:r>
          <a:r>
            <a:rPr lang="en-US" sz="3600" kern="1200" dirty="0"/>
            <a:t>: </a:t>
          </a:r>
        </a:p>
      </dsp:txBody>
      <dsp:txXfrm>
        <a:off x="5808042" y="1509183"/>
        <a:ext cx="4311566" cy="605615"/>
      </dsp:txXfrm>
    </dsp:sp>
    <dsp:sp modelId="{31C3E051-936D-4702-8B37-6A53C17C9F6F}">
      <dsp:nvSpPr>
        <dsp:cNvPr id="0" name=""/>
        <dsp:cNvSpPr/>
      </dsp:nvSpPr>
      <dsp:spPr>
        <a:xfrm>
          <a:off x="5857495" y="2089413"/>
          <a:ext cx="4311566" cy="1796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Ensuring </a:t>
          </a:r>
          <a:r>
            <a:rPr lang="en-US" sz="2000" b="1" i="0" kern="1200" dirty="0"/>
            <a:t>query → embedding → retrieval → GPT-4 response → UI rendering</a:t>
          </a:r>
          <a:r>
            <a:rPr lang="en-US" sz="2000" b="0" i="0" kern="1200" dirty="0"/>
            <a:t> happens correctly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Verify the </a:t>
          </a:r>
          <a:r>
            <a:rPr lang="en-US" sz="2000" b="1" i="0" kern="1200" dirty="0"/>
            <a:t>web UI correctly displays conversation history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Ensure </a:t>
          </a:r>
          <a:r>
            <a:rPr lang="en-US" sz="2000" b="1" i="0" kern="1200" dirty="0"/>
            <a:t>authentication works</a:t>
          </a:r>
          <a:r>
            <a:rPr lang="en-US" sz="2000" b="0" i="0" kern="1200" dirty="0"/>
            <a:t> and blocks unauthorized access.</a:t>
          </a:r>
          <a:endParaRPr lang="en-US" sz="2000" kern="1200" dirty="0"/>
        </a:p>
      </dsp:txBody>
      <dsp:txXfrm>
        <a:off x="5857495" y="2089413"/>
        <a:ext cx="4311566" cy="1796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4E748-E46B-4D38-9147-217568A6FCE8}">
      <dsp:nvSpPr>
        <dsp:cNvPr id="0" name=""/>
        <dsp:cNvSpPr/>
      </dsp:nvSpPr>
      <dsp:spPr>
        <a:xfrm>
          <a:off x="1970230" y="0"/>
          <a:ext cx="1509048" cy="14899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734D9-92FB-486B-9C58-EED07E4D7322}">
      <dsp:nvSpPr>
        <dsp:cNvPr id="0" name=""/>
        <dsp:cNvSpPr/>
      </dsp:nvSpPr>
      <dsp:spPr>
        <a:xfrm>
          <a:off x="568971" y="1674549"/>
          <a:ext cx="4311566" cy="63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/>
            <a:t>Load Testing:</a:t>
          </a:r>
          <a:endParaRPr lang="en-US" sz="3600" kern="1200"/>
        </a:p>
      </dsp:txBody>
      <dsp:txXfrm>
        <a:off x="568971" y="1674549"/>
        <a:ext cx="4311566" cy="638565"/>
      </dsp:txXfrm>
    </dsp:sp>
    <dsp:sp modelId="{1C3F664F-0A0C-46AC-AABA-B8A1F8ACE723}">
      <dsp:nvSpPr>
        <dsp:cNvPr id="0" name=""/>
        <dsp:cNvSpPr/>
      </dsp:nvSpPr>
      <dsp:spPr>
        <a:xfrm>
          <a:off x="568971" y="2398957"/>
          <a:ext cx="4311566" cy="1952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Simulate </a:t>
          </a:r>
          <a:r>
            <a:rPr lang="en-US" sz="1800" b="1" i="0" kern="1200"/>
            <a:t>multiple concurrent users</a:t>
          </a:r>
          <a:r>
            <a:rPr lang="en-US" sz="1800" b="0" i="0" kern="1200"/>
            <a:t> querying at the same time.</a:t>
          </a:r>
          <a:endParaRPr lang="en-US" sz="1800" kern="120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Analyze </a:t>
          </a:r>
          <a:r>
            <a:rPr lang="en-US" sz="1800" b="1" i="0" kern="1200"/>
            <a:t>EC2 server CPU &amp; memory usage under heavy traffic</a:t>
          </a:r>
          <a:r>
            <a:rPr lang="en-US" sz="1800" b="0" i="0" kern="1200"/>
            <a:t>.</a:t>
          </a:r>
          <a:endParaRPr lang="en-US" sz="1800" kern="120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Measure </a:t>
          </a:r>
          <a:r>
            <a:rPr lang="en-US" sz="1800" b="1" i="0" kern="1200" dirty="0" err="1"/>
            <a:t>Qdrant</a:t>
          </a:r>
          <a:r>
            <a:rPr lang="en-US" sz="1800" b="1" i="0" kern="1200" dirty="0"/>
            <a:t> search speed and </a:t>
          </a:r>
          <a:r>
            <a:rPr lang="en-US" sz="1800" b="1" i="0" kern="1200" dirty="0" err="1"/>
            <a:t>OpenAI</a:t>
          </a:r>
          <a:r>
            <a:rPr lang="en-US" sz="1800" b="1" i="0" kern="1200" dirty="0"/>
            <a:t> API response times</a:t>
          </a:r>
          <a:r>
            <a:rPr lang="en-US" sz="1800" b="0" i="0" kern="1200" dirty="0"/>
            <a:t> (e.g., retrieving embeddings within milliseconds)</a:t>
          </a:r>
          <a:endParaRPr lang="en-US" sz="1800" kern="1200" dirty="0"/>
        </a:p>
      </dsp:txBody>
      <dsp:txXfrm>
        <a:off x="568971" y="2398957"/>
        <a:ext cx="4311566" cy="1952380"/>
      </dsp:txXfrm>
    </dsp:sp>
    <dsp:sp modelId="{B6968D63-E045-4641-8F5D-4161834B14F7}">
      <dsp:nvSpPr>
        <dsp:cNvPr id="0" name=""/>
        <dsp:cNvSpPr/>
      </dsp:nvSpPr>
      <dsp:spPr>
        <a:xfrm>
          <a:off x="7036321" y="0"/>
          <a:ext cx="1509048" cy="14899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4009E-763E-4547-9E85-9C08E5DB4C3E}">
      <dsp:nvSpPr>
        <dsp:cNvPr id="0" name=""/>
        <dsp:cNvSpPr/>
      </dsp:nvSpPr>
      <dsp:spPr>
        <a:xfrm>
          <a:off x="5635062" y="1674549"/>
          <a:ext cx="4311566" cy="63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/>
            <a:t>Stress Testing</a:t>
          </a:r>
          <a:endParaRPr lang="en-US" sz="3600" kern="1200"/>
        </a:p>
      </dsp:txBody>
      <dsp:txXfrm>
        <a:off x="5635062" y="1674549"/>
        <a:ext cx="4311566" cy="638565"/>
      </dsp:txXfrm>
    </dsp:sp>
    <dsp:sp modelId="{8BDEA94D-8F1F-4C20-AE34-62BD3DD7668C}">
      <dsp:nvSpPr>
        <dsp:cNvPr id="0" name=""/>
        <dsp:cNvSpPr/>
      </dsp:nvSpPr>
      <dsp:spPr>
        <a:xfrm>
          <a:off x="5635062" y="2398957"/>
          <a:ext cx="4311566" cy="1952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Send </a:t>
          </a:r>
          <a:r>
            <a:rPr lang="en-US" sz="2400" b="1" i="0" kern="1200" dirty="0"/>
            <a:t>high query volumes</a:t>
          </a:r>
          <a:r>
            <a:rPr lang="en-US" sz="2400" b="0" i="0" kern="1200" dirty="0"/>
            <a:t> to check if the chatbot crashes.</a:t>
          </a: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Measure </a:t>
          </a:r>
          <a:r>
            <a:rPr lang="en-US" sz="2400" b="1" i="0" kern="1200" dirty="0"/>
            <a:t>API rate limits</a:t>
          </a:r>
          <a:r>
            <a:rPr lang="en-US" sz="2400" b="0" i="0" kern="1200" dirty="0"/>
            <a:t>—ensure </a:t>
          </a:r>
          <a:r>
            <a:rPr lang="en-US" sz="2400" b="0" i="0" kern="1200" dirty="0" err="1"/>
            <a:t>OpenAI</a:t>
          </a:r>
          <a:r>
            <a:rPr lang="en-US" sz="2400" b="0" i="0" kern="1200" dirty="0"/>
            <a:t> calls don’t exceed quota (especially in embeddings generation)</a:t>
          </a:r>
          <a:endParaRPr lang="en-US" sz="2400" kern="1200" dirty="0"/>
        </a:p>
      </dsp:txBody>
      <dsp:txXfrm>
        <a:off x="5635062" y="2398957"/>
        <a:ext cx="4311566" cy="1952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18DC7-7267-4579-A0DF-A8C75100B25F}">
      <dsp:nvSpPr>
        <dsp:cNvPr id="0" name=""/>
        <dsp:cNvSpPr/>
      </dsp:nvSpPr>
      <dsp:spPr>
        <a:xfrm>
          <a:off x="1963800" y="29351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505E5-1084-4D9B-AA0D-D9CFB06FFD2E}">
      <dsp:nvSpPr>
        <dsp:cNvPr id="0" name=""/>
        <dsp:cNvSpPr/>
      </dsp:nvSpPr>
      <dsp:spPr>
        <a:xfrm>
          <a:off x="559800" y="196764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i="0" kern="1200"/>
            <a:t>User Experience (UX) Testing:</a:t>
          </a:r>
          <a:endParaRPr lang="en-US" sz="2500" kern="1200"/>
        </a:p>
      </dsp:txBody>
      <dsp:txXfrm>
        <a:off x="559800" y="1967647"/>
        <a:ext cx="4320000" cy="648000"/>
      </dsp:txXfrm>
    </dsp:sp>
    <dsp:sp modelId="{D55AF423-AEE6-49A8-810E-7D8649345D66}">
      <dsp:nvSpPr>
        <dsp:cNvPr id="0" name=""/>
        <dsp:cNvSpPr/>
      </dsp:nvSpPr>
      <dsp:spPr>
        <a:xfrm>
          <a:off x="559800" y="2691056"/>
          <a:ext cx="4320000" cy="137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Test </a:t>
          </a:r>
          <a:r>
            <a:rPr lang="en-US" sz="2000" b="1" i="0" kern="1200" dirty="0"/>
            <a:t>chat layout</a:t>
          </a:r>
          <a:r>
            <a:rPr lang="en-US" sz="2000" b="0" i="0" kern="1200" dirty="0"/>
            <a:t> on </a:t>
          </a:r>
          <a:r>
            <a:rPr lang="en-US" sz="2000" b="1" i="0" kern="1200" dirty="0"/>
            <a:t>desktop and mobile</a:t>
          </a:r>
          <a:r>
            <a:rPr lang="en-US" sz="2000" b="0" i="0" kern="1200" dirty="0"/>
            <a:t> for responsiveness.</a:t>
          </a:r>
          <a:endParaRPr lang="en-US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Verify </a:t>
          </a:r>
          <a:r>
            <a:rPr lang="en-US" sz="2000" b="1" i="0" kern="1200" dirty="0"/>
            <a:t>chat history is easy to scroll and navigate</a:t>
          </a:r>
          <a:r>
            <a:rPr lang="en-US" sz="2000" b="0" i="0" kern="1200" dirty="0"/>
            <a:t>.</a:t>
          </a:r>
          <a:endParaRPr lang="en-US" sz="2000" kern="1200" dirty="0"/>
        </a:p>
      </dsp:txBody>
      <dsp:txXfrm>
        <a:off x="559800" y="2691056"/>
        <a:ext cx="4320000" cy="1372951"/>
      </dsp:txXfrm>
    </dsp:sp>
    <dsp:sp modelId="{82AEF3F1-68C7-4365-9F89-28E6546A61CB}">
      <dsp:nvSpPr>
        <dsp:cNvPr id="0" name=""/>
        <dsp:cNvSpPr/>
      </dsp:nvSpPr>
      <dsp:spPr>
        <a:xfrm>
          <a:off x="7039800" y="29351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82EDE-27D9-4CB5-815E-83BA8A32755E}">
      <dsp:nvSpPr>
        <dsp:cNvPr id="0" name=""/>
        <dsp:cNvSpPr/>
      </dsp:nvSpPr>
      <dsp:spPr>
        <a:xfrm>
          <a:off x="5635800" y="196764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i="0" kern="1200"/>
            <a:t>A/B Testing</a:t>
          </a:r>
          <a:r>
            <a:rPr lang="en-US" sz="2500" b="1" kern="1200"/>
            <a:t>:</a:t>
          </a:r>
          <a:endParaRPr lang="en-US" sz="2500" kern="1200"/>
        </a:p>
      </dsp:txBody>
      <dsp:txXfrm>
        <a:off x="5635800" y="1967647"/>
        <a:ext cx="4320000" cy="648000"/>
      </dsp:txXfrm>
    </dsp:sp>
    <dsp:sp modelId="{4B65D876-0DB0-4601-B2D4-4A63A2763AEA}">
      <dsp:nvSpPr>
        <dsp:cNvPr id="0" name=""/>
        <dsp:cNvSpPr/>
      </dsp:nvSpPr>
      <dsp:spPr>
        <a:xfrm>
          <a:off x="5635800" y="2691056"/>
          <a:ext cx="4320000" cy="137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/>
            <a:t>Comparing different prompts</a:t>
          </a:r>
          <a:r>
            <a:rPr lang="en-US" sz="2400" kern="1200" dirty="0"/>
            <a:t>, and different top-k retrievals</a:t>
          </a:r>
        </a:p>
      </dsp:txBody>
      <dsp:txXfrm>
        <a:off x="5635800" y="2691056"/>
        <a:ext cx="4320000" cy="13729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7F39A-9BB3-5545-BB5E-5D64AEB212D3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EB033-EEB7-F54C-8467-57FA27EE08FD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In-class testing </a:t>
          </a:r>
          <a:r>
            <a:rPr lang="en-US" sz="3000" kern="1200" dirty="0"/>
            <a:t>during the final presentation </a:t>
          </a:r>
        </a:p>
      </dsp:txBody>
      <dsp:txXfrm>
        <a:off x="696297" y="538547"/>
        <a:ext cx="4171627" cy="2590157"/>
      </dsp:txXfrm>
    </dsp:sp>
    <dsp:sp modelId="{EA37DDEC-A1D8-7B42-A294-63E52E61F0D5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D13C4-86B8-A744-A73A-DBB96A3A3ED4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Testing and post-testing </a:t>
          </a:r>
          <a:r>
            <a:rPr lang="en-US" sz="3000" b="1" kern="1200"/>
            <a:t>quality assessment interviews with our clients</a:t>
          </a:r>
          <a:r>
            <a:rPr lang="en-US" sz="3000" kern="1200"/>
            <a:t> and their user-experience </a:t>
          </a:r>
        </a:p>
      </dsp:txBody>
      <dsp:txXfrm>
        <a:off x="5991936" y="538547"/>
        <a:ext cx="4171627" cy="2590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1A748-A0D4-4F23-A5C0-682229E80C8F}">
      <dsp:nvSpPr>
        <dsp:cNvPr id="0" name=""/>
        <dsp:cNvSpPr/>
      </dsp:nvSpPr>
      <dsp:spPr>
        <a:xfrm>
          <a:off x="0" y="2659"/>
          <a:ext cx="10515600" cy="12434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3B57A-FF44-46B0-8493-081194F1E34B}">
      <dsp:nvSpPr>
        <dsp:cNvPr id="0" name=""/>
        <dsp:cNvSpPr/>
      </dsp:nvSpPr>
      <dsp:spPr>
        <a:xfrm>
          <a:off x="376154" y="282443"/>
          <a:ext cx="683918" cy="6839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CDE60-F7B1-4237-B98E-0B0747C74EE7}">
      <dsp:nvSpPr>
        <dsp:cNvPr id="0" name=""/>
        <dsp:cNvSpPr/>
      </dsp:nvSpPr>
      <dsp:spPr>
        <a:xfrm>
          <a:off x="1436227" y="2659"/>
          <a:ext cx="4732020" cy="124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2" tIns="131602" rIns="131602" bIns="1316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Week 7: Development &amp; Integration:</a:t>
          </a:r>
          <a:endParaRPr lang="en-US" sz="2500" kern="1200"/>
        </a:p>
      </dsp:txBody>
      <dsp:txXfrm>
        <a:off x="1436227" y="2659"/>
        <a:ext cx="4732020" cy="1243487"/>
      </dsp:txXfrm>
    </dsp:sp>
    <dsp:sp modelId="{2DA8B0C8-E92B-4255-92EF-259F0AC1BF94}">
      <dsp:nvSpPr>
        <dsp:cNvPr id="0" name=""/>
        <dsp:cNvSpPr/>
      </dsp:nvSpPr>
      <dsp:spPr>
        <a:xfrm>
          <a:off x="6168247" y="2659"/>
          <a:ext cx="4345948" cy="124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2" tIns="131602" rIns="131602" bIns="13160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Finalize </a:t>
          </a:r>
          <a:r>
            <a:rPr lang="en-US" sz="1400" b="1" i="0" kern="1200"/>
            <a:t>data integration workflow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Implement </a:t>
          </a:r>
          <a:r>
            <a:rPr lang="en-US" sz="1400" b="1" i="0" kern="1200"/>
            <a:t>embeddings generation pipeline</a:t>
          </a:r>
          <a:r>
            <a:rPr lang="en-US" sz="1400" b="0" i="0" kern="1200"/>
            <a:t> using OpenAI’s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Initial </a:t>
          </a:r>
          <a:r>
            <a:rPr lang="en-US" sz="1400" b="1" i="0" kern="1200" dirty="0"/>
            <a:t>LLM integration with </a:t>
          </a:r>
          <a:r>
            <a:rPr lang="en-US" sz="1400" b="1" i="0" kern="1200" dirty="0" err="1"/>
            <a:t>OpenAI</a:t>
          </a:r>
          <a:r>
            <a:rPr lang="en-US" sz="1400" b="1" i="0" kern="1200" dirty="0"/>
            <a:t> GPT-4o</a:t>
          </a:r>
          <a:r>
            <a:rPr lang="en-US" sz="1400" b="0" i="0" kern="1200" dirty="0"/>
            <a:t> for response generation</a:t>
          </a:r>
          <a:endParaRPr lang="en-US" sz="1400" kern="1200" dirty="0"/>
        </a:p>
      </dsp:txBody>
      <dsp:txXfrm>
        <a:off x="6168247" y="2659"/>
        <a:ext cx="4345948" cy="1243487"/>
      </dsp:txXfrm>
    </dsp:sp>
    <dsp:sp modelId="{97D696B9-C322-4983-9660-149B5A06BEFB}">
      <dsp:nvSpPr>
        <dsp:cNvPr id="0" name=""/>
        <dsp:cNvSpPr/>
      </dsp:nvSpPr>
      <dsp:spPr>
        <a:xfrm>
          <a:off x="0" y="1557018"/>
          <a:ext cx="10515600" cy="12434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4E847-4412-468C-92B8-DCD2DB7A438F}">
      <dsp:nvSpPr>
        <dsp:cNvPr id="0" name=""/>
        <dsp:cNvSpPr/>
      </dsp:nvSpPr>
      <dsp:spPr>
        <a:xfrm>
          <a:off x="376154" y="1836802"/>
          <a:ext cx="683918" cy="6839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7C117-23B0-4C67-BAF3-6F206F3640F2}">
      <dsp:nvSpPr>
        <dsp:cNvPr id="0" name=""/>
        <dsp:cNvSpPr/>
      </dsp:nvSpPr>
      <dsp:spPr>
        <a:xfrm>
          <a:off x="1436227" y="1557018"/>
          <a:ext cx="4732020" cy="124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2" tIns="131602" rIns="131602" bIns="1316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Week 8: Testing &amp; Optimization</a:t>
          </a:r>
          <a:r>
            <a:rPr lang="en-US" sz="2500" kern="1200"/>
            <a:t>:</a:t>
          </a:r>
        </a:p>
      </dsp:txBody>
      <dsp:txXfrm>
        <a:off x="1436227" y="1557018"/>
        <a:ext cx="4732020" cy="1243487"/>
      </dsp:txXfrm>
    </dsp:sp>
    <dsp:sp modelId="{9ACB5CBE-F6E6-48F6-92A3-D783F4935319}">
      <dsp:nvSpPr>
        <dsp:cNvPr id="0" name=""/>
        <dsp:cNvSpPr/>
      </dsp:nvSpPr>
      <dsp:spPr>
        <a:xfrm>
          <a:off x="6168247" y="1557018"/>
          <a:ext cx="4345948" cy="124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2" tIns="131602" rIns="131602" bIns="13160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Conduct </a:t>
          </a:r>
          <a:r>
            <a:rPr lang="en-US" sz="1600" b="1" i="0" kern="1200"/>
            <a:t>performance testing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Address </a:t>
          </a:r>
          <a:r>
            <a:rPr lang="en-US" sz="1600" b="1" i="0" kern="1200" dirty="0"/>
            <a:t>system reliability risks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Implement </a:t>
          </a:r>
          <a:r>
            <a:rPr lang="en-US" sz="1600" b="1" i="0" kern="1200" dirty="0"/>
            <a:t>security measures</a:t>
          </a:r>
          <a:endParaRPr lang="en-US" sz="1600" kern="1200" dirty="0"/>
        </a:p>
      </dsp:txBody>
      <dsp:txXfrm>
        <a:off x="6168247" y="1557018"/>
        <a:ext cx="4345948" cy="1243487"/>
      </dsp:txXfrm>
    </dsp:sp>
    <dsp:sp modelId="{82D15A84-7DFB-4B4C-8556-D84793B98C1D}">
      <dsp:nvSpPr>
        <dsp:cNvPr id="0" name=""/>
        <dsp:cNvSpPr/>
      </dsp:nvSpPr>
      <dsp:spPr>
        <a:xfrm>
          <a:off x="0" y="3111377"/>
          <a:ext cx="10515600" cy="12434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A4ADC-8DBC-4D79-83F4-32FD770F5F1A}">
      <dsp:nvSpPr>
        <dsp:cNvPr id="0" name=""/>
        <dsp:cNvSpPr/>
      </dsp:nvSpPr>
      <dsp:spPr>
        <a:xfrm>
          <a:off x="376154" y="3391162"/>
          <a:ext cx="683918" cy="6839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593B0-AD12-46F8-8A39-7CDBB9BDA152}">
      <dsp:nvSpPr>
        <dsp:cNvPr id="0" name=""/>
        <dsp:cNvSpPr/>
      </dsp:nvSpPr>
      <dsp:spPr>
        <a:xfrm>
          <a:off x="1436227" y="3111377"/>
          <a:ext cx="4732020" cy="124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2" tIns="131602" rIns="131602" bIns="1316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Week 9: Final Adjustments &amp; Presentation Prep:</a:t>
          </a:r>
          <a:endParaRPr lang="en-US" sz="2500" kern="1200"/>
        </a:p>
      </dsp:txBody>
      <dsp:txXfrm>
        <a:off x="1436227" y="3111377"/>
        <a:ext cx="4732020" cy="1243487"/>
      </dsp:txXfrm>
    </dsp:sp>
    <dsp:sp modelId="{D3BD45C5-2C1B-4D17-A5BB-F00DCAF4D64B}">
      <dsp:nvSpPr>
        <dsp:cNvPr id="0" name=""/>
        <dsp:cNvSpPr/>
      </dsp:nvSpPr>
      <dsp:spPr>
        <a:xfrm>
          <a:off x="6168247" y="3111377"/>
          <a:ext cx="4345948" cy="124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2" tIns="131602" rIns="131602" bIns="13160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Finalize </a:t>
          </a:r>
          <a:r>
            <a:rPr lang="en-US" sz="1400" b="1" i="0" kern="1200" dirty="0"/>
            <a:t>testing results &amp; risk mitigation strategies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Prepare </a:t>
          </a:r>
          <a:r>
            <a:rPr lang="en-US" sz="1400" b="1" i="0" kern="1200" dirty="0"/>
            <a:t>presentation/demo materials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Conduct </a:t>
          </a:r>
          <a:r>
            <a:rPr lang="en-US" sz="1400" b="1" i="0" kern="1200" dirty="0"/>
            <a:t>final internal review</a:t>
          </a:r>
          <a:r>
            <a:rPr lang="en-US" sz="1400" b="0" i="0" kern="1200" dirty="0"/>
            <a:t> before project submission/presentation</a:t>
          </a:r>
          <a:endParaRPr lang="en-US" sz="1400" kern="1200" dirty="0"/>
        </a:p>
      </dsp:txBody>
      <dsp:txXfrm>
        <a:off x="6168247" y="3111377"/>
        <a:ext cx="4345948" cy="1243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2DDDC-C207-E24A-9A18-B9547798722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B6D82-20A6-E64C-8A14-AEBEF106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9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CE00D-D40F-E9B2-C0A7-C118111C9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95D20A-AD76-7E1F-870F-D3BA0B372D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FB78CD-DF74-B349-F506-D06BD1A64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33532-F477-F41C-EDDB-4647A30FB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B6D82-20A6-E64C-8A14-AEBEF10625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B6D82-20A6-E64C-8A14-AEBEF10625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61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EB6D82-20A6-E64C-8A14-AEBEF10625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8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C5C6-4D04-9C65-D0E6-97D04EF97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BC23A-3AE8-53A8-8C83-57A11B571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711C-B717-EC9F-D164-83798707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7F-E690-B044-A7DE-33F0A325419E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31EC-ED40-7833-5348-F753F270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4C322-709B-532D-5EF7-3B56D589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881C-BAB4-2944-9EF7-09ADD9714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46EB-F4CD-873F-09FD-AC17E3B7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B1915-629A-4A43-3064-7EFDAFAE9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62440-9ACD-DCBE-B800-A3E7CEE2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7F-E690-B044-A7DE-33F0A325419E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FA67-16E9-EB7E-B9A8-CF05B39A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42F7-F3E4-CABD-4056-D97F1A3D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881C-BAB4-2944-9EF7-09ADD9714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6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66803-E78C-92A9-CABA-C5B139418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451E3-C3A1-058F-7263-3B86E4C5A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3059A-3549-AEC2-3AA1-4918C320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7F-E690-B044-A7DE-33F0A325419E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F15E3-90FA-8FAF-343D-B6EAB326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EF5D5-5D3A-5568-10CA-16DB48EF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881C-BAB4-2944-9EF7-09ADD9714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7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22E1-B92C-86F1-B5A7-9CCF95E6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0C5D3-B3E7-C439-F9A8-B9421CD6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308A3-EC6B-098C-90CB-67FF16B2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7F-E690-B044-A7DE-33F0A325419E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C9068-6092-ED9E-43C4-8C98070B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5B05-7121-519A-FC14-31122DE9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881C-BAB4-2944-9EF7-09ADD9714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1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6500-56A5-38FF-3BFA-82B5AC7D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569B2-D6D0-3E63-9D3A-7A3CC5FB2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66941-08EE-EBD7-C6A9-4D2546A5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7F-E690-B044-A7DE-33F0A325419E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0F3F4-F3EA-86C2-7281-7088A5CE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7EBE-F7E5-83AB-9DD4-5ECC5472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881C-BAB4-2944-9EF7-09ADD9714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0A76-0415-F07D-5DE2-F2459B91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2EA3-923D-A82E-9CC1-D1032AB6F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C1DF9-0672-DF28-A684-8B2451961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BCD7A-097D-CA20-E1F8-6F3BBDAC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7F-E690-B044-A7DE-33F0A325419E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7DDA8-DC96-595A-E5AD-30F87898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77B10-FE57-39C6-A362-C70310DD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881C-BAB4-2944-9EF7-09ADD9714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1213-2FD4-EA12-60DB-A7B5D3D9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C17BD-4A77-612E-8BC0-97B6ED228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16108-57DE-5636-76FE-4C8A2752A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1AE48-28FE-6B8C-55EC-B94C382E3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F75FD-2216-B7D4-D713-1B8E86506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70E8C-10CA-E756-EC44-7A150B1E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7F-E690-B044-A7DE-33F0A325419E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910F9-5C47-B2B0-2BAC-0F9FEE3F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98571-E1BB-3529-3085-8A2B1224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881C-BAB4-2944-9EF7-09ADD9714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8CBE-4AFE-7684-C458-58940640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D5B40-7343-9D15-E530-2F53E672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7F-E690-B044-A7DE-33F0A325419E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B92B5-C672-6559-D647-370352BC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C41FC-44B3-89EF-0515-05AAFD52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881C-BAB4-2944-9EF7-09ADD9714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1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D0F43-A57B-B335-AB22-639F835A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7F-E690-B044-A7DE-33F0A325419E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7242D-29E8-03C7-70AE-2638F97C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BF0AE-B86A-AECC-8375-2E479CDC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881C-BAB4-2944-9EF7-09ADD9714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0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851B-9458-4AFE-96D0-CF15DDBA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7DFBE-F8FE-B021-8492-3FCC69D8C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F779B-5D7C-8F0E-2D1D-E9586C0B8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43C0E-EEF0-1211-63F1-6B35789C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7F-E690-B044-A7DE-33F0A325419E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CD601-893F-9796-4072-27E111AA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4184-0D9E-570C-4D66-BAACBB4A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881C-BAB4-2944-9EF7-09ADD9714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3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E10D-420C-4EEC-BB34-01ABF8C1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A4E07-FDC0-2EC7-B27A-4276A79D8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3DEA1-F9DD-0BC1-B689-156EDBCEA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4520B-D9AD-E952-4FC5-2EFDABAC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1C7F-E690-B044-A7DE-33F0A325419E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83FFF-524E-5AC7-C8DA-0A5C3A80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387D6-52C0-5BA4-4656-FF2B9BA7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881C-BAB4-2944-9EF7-09ADD9714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3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C69A7-6791-95AA-FE39-8F35411E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92962-4BAC-3B8D-1CD0-9DDDF696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734F-69DD-2109-3C23-A9B301487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CE1C7F-E690-B044-A7DE-33F0A325419E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9FE46-715E-2DA6-FFDB-27EC0612C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B844-BBD3-F9F4-D393-B67210ACF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1881C-BAB4-2944-9EF7-09ADD9714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3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D3990-6483-36C2-9185-0C0E4CA77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36840-360F-7B21-DE0D-E3018F927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nir Book" panose="02000503020000020003" pitchFamily="2" charset="0"/>
              </a:rPr>
              <a:t>FutureFrame:</a:t>
            </a:r>
            <a:br>
              <a:rPr lang="en-US" dirty="0">
                <a:latin typeface="Avenir Book" panose="02000503020000020003" pitchFamily="2" charset="0"/>
              </a:rPr>
            </a:br>
            <a:r>
              <a:rPr lang="en-US" dirty="0">
                <a:latin typeface="Avenir Book" panose="02000503020000020003" pitchFamily="2" charset="0"/>
              </a:rPr>
              <a:t>Smart chatbot assistant for Human Design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AC9D7-351D-5F9E-ED57-65364FB63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Alina </a:t>
            </a:r>
            <a:r>
              <a:rPr lang="en-US" dirty="0" err="1">
                <a:latin typeface="Avenir Book" panose="02000503020000020003" pitchFamily="2" charset="0"/>
              </a:rPr>
              <a:t>Hyk</a:t>
            </a:r>
            <a:r>
              <a:rPr lang="en-US" dirty="0">
                <a:latin typeface="Avenir Book" panose="02000503020000020003" pitchFamily="2" charset="0"/>
              </a:rPr>
              <a:t> &amp; Samuel Jamieson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digital art of a human head&#10;&#10;Description automatically generated">
            <a:extLst>
              <a:ext uri="{FF2B5EF4-FFF2-40B4-BE49-F238E27FC236}">
                <a16:creationId xmlns:a16="http://schemas.microsoft.com/office/drawing/2014/main" id="{345FD91E-4813-69A3-1516-8974B691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9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ABF1B256-7889-BBA5-1F8B-157A3B462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77" r="2665"/>
          <a:stretch/>
        </p:blipFill>
        <p:spPr>
          <a:xfrm>
            <a:off x="184152" y="144396"/>
            <a:ext cx="4688294" cy="6621701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7EA4D-7E56-1E6A-3FBA-40FB823E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656" y="576373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Embeddings generation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DE71A9-FCD7-2405-05B7-C9E8D07212B3}"/>
              </a:ext>
            </a:extLst>
          </p:cNvPr>
          <p:cNvSpPr txBox="1">
            <a:spLocks/>
          </p:cNvSpPr>
          <p:nvPr/>
        </p:nvSpPr>
        <p:spPr>
          <a:xfrm>
            <a:off x="5021612" y="1909758"/>
            <a:ext cx="5721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+mn-lt"/>
                <a:ea typeface="+mn-ea"/>
                <a:cs typeface="+mn-cs"/>
              </a:rPr>
              <a:t>Purpose:</a:t>
            </a:r>
            <a:r>
              <a:rPr lang="en-US" sz="2400" b="0" i="0" u="none" strike="noStrike" dirty="0">
                <a:effectLst/>
                <a:latin typeface="+mn-lt"/>
                <a:ea typeface="+mn-ea"/>
                <a:cs typeface="+mn-cs"/>
              </a:rPr>
              <a:t> Converts text into numerical vectors, enabling semantic search and retrieval of relevant information based on meaning.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ea typeface="+mn-ea"/>
                <a:cs typeface="+mn-cs"/>
              </a:rPr>
              <a:t>Tool Used</a:t>
            </a:r>
            <a:r>
              <a:rPr lang="en-US" sz="2400" dirty="0">
                <a:latin typeface="+mn-lt"/>
                <a:ea typeface="+mn-ea"/>
                <a:cs typeface="+mn-cs"/>
              </a:rPr>
              <a:t>: OpenAI’s text-embedding-ada-002 – fast, cost-effective, and optimized for retrieval tasks.</a:t>
            </a:r>
          </a:p>
          <a:p>
            <a:pPr marL="5715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+mn-lt"/>
                <a:ea typeface="+mn-ea"/>
                <a:cs typeface="+mn-cs"/>
              </a:rPr>
              <a:t>Storage</a:t>
            </a:r>
            <a:r>
              <a:rPr lang="en-US" sz="2400" dirty="0">
                <a:latin typeface="+mn-lt"/>
                <a:ea typeface="+mn-ea"/>
                <a:cs typeface="+mn-cs"/>
              </a:rPr>
              <a:t>: </a:t>
            </a:r>
            <a:r>
              <a:rPr lang="en-US" sz="2400" dirty="0" err="1">
                <a:latin typeface="+mn-lt"/>
                <a:ea typeface="+mn-ea"/>
                <a:cs typeface="+mn-cs"/>
              </a:rPr>
              <a:t>Qdrant</a:t>
            </a:r>
            <a:r>
              <a:rPr lang="en-US" sz="2400" dirty="0">
                <a:latin typeface="+mn-lt"/>
                <a:ea typeface="+mn-ea"/>
                <a:cs typeface="+mn-cs"/>
              </a:rPr>
              <a:t> Vector Database – a high-performance vector search engine that indexes and retrieves relevant document chunks efficiently.</a:t>
            </a:r>
          </a:p>
        </p:txBody>
      </p:sp>
    </p:spTree>
    <p:extLst>
      <p:ext uri="{BB962C8B-B14F-4D97-AF65-F5344CB8AC3E}">
        <p14:creationId xmlns:p14="http://schemas.microsoft.com/office/powerpoint/2010/main" val="12546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F6247-1A0E-0C6C-F686-25306B76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/>
              <a:t>Implementation: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software&#10;&#10;Description automatically generated">
            <a:extLst>
              <a:ext uri="{FF2B5EF4-FFF2-40B4-BE49-F238E27FC236}">
                <a16:creationId xmlns:a16="http://schemas.microsoft.com/office/drawing/2014/main" id="{3D36D4B4-F53C-0DD2-0E17-D7504BE7B4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" t="-3436" r="-3" b="1278"/>
          <a:stretch/>
        </p:blipFill>
        <p:spPr>
          <a:xfrm>
            <a:off x="268032" y="2113421"/>
            <a:ext cx="11554979" cy="354128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0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052F-4700-99D8-38A9-880FFA33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437" y="620569"/>
            <a:ext cx="4740303" cy="1325563"/>
          </a:xfrm>
        </p:spPr>
        <p:txBody>
          <a:bodyPr/>
          <a:lstStyle/>
          <a:p>
            <a:r>
              <a:rPr lang="en-US" dirty="0"/>
              <a:t>How will it look like?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0FDCCE-0562-C609-EEB1-E804622EDE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77" t="19659" r="25182" b="6310"/>
          <a:stretch/>
        </p:blipFill>
        <p:spPr>
          <a:xfrm>
            <a:off x="1114513" y="2211859"/>
            <a:ext cx="10734483" cy="4279871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A8C3645-DC17-B70F-B184-A9C5FB75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406" t="29102" r="26404"/>
          <a:stretch/>
        </p:blipFill>
        <p:spPr>
          <a:xfrm>
            <a:off x="1114513" y="526529"/>
            <a:ext cx="5796642" cy="1513644"/>
          </a:xfrm>
          <a:prstGeom prst="rect">
            <a:avLst/>
          </a:prstGeom>
        </p:spPr>
      </p:pic>
      <p:sp>
        <p:nvSpPr>
          <p:cNvPr id="3" name="Curved Right Arrow 2">
            <a:extLst>
              <a:ext uri="{FF2B5EF4-FFF2-40B4-BE49-F238E27FC236}">
                <a16:creationId xmlns:a16="http://schemas.microsoft.com/office/drawing/2014/main" id="{30DBB5D4-0F90-7E4E-BC42-6A6E2D4FC026}"/>
              </a:ext>
            </a:extLst>
          </p:cNvPr>
          <p:cNvSpPr/>
          <p:nvPr/>
        </p:nvSpPr>
        <p:spPr>
          <a:xfrm>
            <a:off x="189309" y="1507524"/>
            <a:ext cx="782922" cy="1065299"/>
          </a:xfrm>
          <a:prstGeom prst="curved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94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376C2-EFCA-FFC5-E54C-22128B99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rgbClr val="FFFFFF"/>
                </a:solidFill>
                <a:effectLst/>
                <a:latin typeface="-webkit-standard"/>
              </a:rPr>
              <a:t>Potential Risks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7FA1-1BF5-0820-A7F6-558176C2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556" y="828555"/>
            <a:ext cx="5257799" cy="4889350"/>
          </a:xfrm>
        </p:spPr>
        <p:txBody>
          <a:bodyPr anchor="t">
            <a:noAutofit/>
          </a:bodyPr>
          <a:lstStyle/>
          <a:p>
            <a:r>
              <a:rPr lang="en-US" sz="2400" b="1" i="0" u="none" strike="noStrike" dirty="0">
                <a:effectLst/>
                <a:latin typeface="-webkit-standard"/>
              </a:rPr>
              <a:t>Data-Related Risks</a:t>
            </a:r>
            <a:r>
              <a:rPr lang="en-US" sz="2400" b="0" i="0" u="none" strike="noStrike" dirty="0">
                <a:effectLst/>
                <a:latin typeface="-webkit-standard"/>
              </a:rPr>
              <a:t>:</a:t>
            </a:r>
          </a:p>
          <a:p>
            <a:pPr lvl="1"/>
            <a:r>
              <a:rPr lang="en-US" b="0" i="0" u="none" strike="noStrike" dirty="0">
                <a:effectLst/>
                <a:latin typeface="-webkit-standard"/>
              </a:rPr>
              <a:t>Transcription Errors</a:t>
            </a:r>
          </a:p>
          <a:p>
            <a:pPr lvl="1"/>
            <a:r>
              <a:rPr lang="en-US" b="0" i="0" u="none" strike="noStrike" dirty="0">
                <a:effectLst/>
                <a:latin typeface="-webkit-standard"/>
              </a:rPr>
              <a:t>Inconsistent Formatting</a:t>
            </a:r>
          </a:p>
          <a:p>
            <a:r>
              <a:rPr lang="en-US" sz="2400" b="1" i="0" u="none" strike="noStrike" dirty="0">
                <a:effectLst/>
                <a:latin typeface="-webkit-standard"/>
              </a:rPr>
              <a:t>AI Hallucination &amp; Accuracy Risks/User Experience Risks</a:t>
            </a:r>
            <a:r>
              <a:rPr lang="en-US" sz="2400" dirty="0">
                <a:latin typeface="-webkit-standard"/>
              </a:rPr>
              <a:t>:</a:t>
            </a:r>
          </a:p>
          <a:p>
            <a:pPr lvl="1"/>
            <a:r>
              <a:rPr lang="en-US" b="0" i="0" u="none" strike="noStrike" dirty="0">
                <a:effectLst/>
                <a:latin typeface="-webkit-standard"/>
              </a:rPr>
              <a:t>Hallucinated Responses</a:t>
            </a:r>
          </a:p>
          <a:p>
            <a:pPr lvl="1"/>
            <a:r>
              <a:rPr lang="en-US" b="0" i="0" u="none" strike="noStrike" dirty="0">
                <a:effectLst/>
                <a:latin typeface="-webkit-standard"/>
              </a:rPr>
              <a:t>Over-Reliance on LLMs</a:t>
            </a:r>
          </a:p>
          <a:p>
            <a:pPr lvl="1"/>
            <a:r>
              <a:rPr lang="en-US" b="0" i="0" u="none" strike="noStrike" dirty="0">
                <a:effectLst/>
                <a:latin typeface="-webkit-standard"/>
              </a:rPr>
              <a:t>Inconsistent Responses</a:t>
            </a:r>
          </a:p>
          <a:p>
            <a:pPr lvl="1"/>
            <a:r>
              <a:rPr lang="en-US" dirty="0">
                <a:latin typeface="-webkit-standard"/>
              </a:rPr>
              <a:t>Long wait time</a:t>
            </a:r>
            <a:endParaRPr lang="en-US" b="0" i="0" u="none" strike="noStrike" dirty="0">
              <a:effectLst/>
              <a:latin typeface="-webkit-standard"/>
            </a:endParaRPr>
          </a:p>
          <a:p>
            <a:r>
              <a:rPr lang="en-US" sz="2400" b="1" i="0" u="none" strike="noStrike" dirty="0">
                <a:effectLst/>
                <a:latin typeface="-webkit-standard"/>
              </a:rPr>
              <a:t>System Reliability Risks</a:t>
            </a:r>
            <a:r>
              <a:rPr lang="en-US" sz="2400" b="0" i="0" u="none" strike="noStrike" dirty="0">
                <a:effectLst/>
                <a:latin typeface="-webkit-standard"/>
              </a:rPr>
              <a:t>: </a:t>
            </a:r>
          </a:p>
          <a:p>
            <a:pPr lvl="1"/>
            <a:r>
              <a:rPr lang="en-US" b="0" i="0" u="none" strike="noStrike" dirty="0">
                <a:effectLst/>
                <a:latin typeface="-webkit-standard"/>
              </a:rPr>
              <a:t>Retrieval Failure</a:t>
            </a:r>
            <a:endParaRPr lang="en-US" dirty="0">
              <a:latin typeface="-webkit-standard"/>
            </a:endParaRPr>
          </a:p>
          <a:p>
            <a:pPr lvl="1"/>
            <a:r>
              <a:rPr lang="en-US" b="0" i="0" u="none" strike="noStrike" dirty="0">
                <a:effectLst/>
                <a:latin typeface="-webkit-standard"/>
              </a:rPr>
              <a:t>Server Downtime</a:t>
            </a:r>
          </a:p>
          <a:p>
            <a:r>
              <a:rPr lang="en-US" sz="2400" b="1" i="0" u="none" strike="noStrike" dirty="0">
                <a:effectLst/>
                <a:latin typeface="-webkit-standard"/>
              </a:rPr>
              <a:t>Security &amp; Privacy Risks</a:t>
            </a:r>
            <a:r>
              <a:rPr lang="en-US" sz="2400" b="0" i="0" u="none" strike="noStrike" dirty="0">
                <a:effectLst/>
                <a:latin typeface="-webkit-standard"/>
              </a:rPr>
              <a:t>:</a:t>
            </a:r>
          </a:p>
          <a:p>
            <a:pPr lvl="1"/>
            <a:r>
              <a:rPr lang="en-US" b="0" i="0" u="none" strike="noStrike" dirty="0">
                <a:effectLst/>
                <a:latin typeface="-webkit-standard"/>
              </a:rPr>
              <a:t>Unauthorized Access</a:t>
            </a:r>
          </a:p>
          <a:p>
            <a:pPr marL="457200" lvl="1" indent="0">
              <a:buNone/>
            </a:pPr>
            <a:endParaRPr lang="en-US" dirty="0">
              <a:latin typeface="-webkit-standard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3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CA294-F0DF-1967-7E85-6979571A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969" y="2053457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testing will be performed? </a:t>
            </a:r>
          </a:p>
        </p:txBody>
      </p:sp>
    </p:spTree>
    <p:extLst>
      <p:ext uri="{BB962C8B-B14F-4D97-AF65-F5344CB8AC3E}">
        <p14:creationId xmlns:p14="http://schemas.microsoft.com/office/powerpoint/2010/main" val="112142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9B278-927A-9DBF-23FD-5B9E2465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0" i="0" u="none" strike="noStrike">
                <a:effectLst/>
                <a:latin typeface="-webkit-standard"/>
              </a:rPr>
              <a:t>Functional Testing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544694-D766-D803-B8EA-FF169390C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32404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Google Shape;168;g31dd2789911_1_35">
            <a:extLst>
              <a:ext uri="{FF2B5EF4-FFF2-40B4-BE49-F238E27FC236}">
                <a16:creationId xmlns:a16="http://schemas.microsoft.com/office/drawing/2014/main" id="{ED4E6C8E-CE63-457E-627E-532F8F4C6998}"/>
              </a:ext>
            </a:extLst>
          </p:cNvPr>
          <p:cNvSpPr/>
          <p:nvPr/>
        </p:nvSpPr>
        <p:spPr>
          <a:xfrm>
            <a:off x="338887" y="1555915"/>
            <a:ext cx="2636700" cy="946200"/>
          </a:xfrm>
          <a:prstGeom prst="wedgeRectCallout">
            <a:avLst>
              <a:gd name="adj1" fmla="val 31308"/>
              <a:gd name="adj2" fmla="val 147401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Minimizes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Data-Related Risks</a:t>
            </a:r>
            <a:endParaRPr sz="16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8" name="Google Shape;168;g31dd2789911_1_35">
            <a:extLst>
              <a:ext uri="{FF2B5EF4-FFF2-40B4-BE49-F238E27FC236}">
                <a16:creationId xmlns:a16="http://schemas.microsoft.com/office/drawing/2014/main" id="{8821FD6B-BC0C-7882-E425-59DFF54BED0A}"/>
              </a:ext>
            </a:extLst>
          </p:cNvPr>
          <p:cNvSpPr/>
          <p:nvPr/>
        </p:nvSpPr>
        <p:spPr>
          <a:xfrm>
            <a:off x="4527993" y="1828800"/>
            <a:ext cx="2636700" cy="946200"/>
          </a:xfrm>
          <a:prstGeom prst="wedgeRectCallout">
            <a:avLst>
              <a:gd name="adj1" fmla="val 31308"/>
              <a:gd name="adj2" fmla="val 147401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Minimizes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System Reliability Risks/</a:t>
            </a:r>
            <a:r>
              <a:rPr lang="en-US" sz="1600" b="1" dirty="0">
                <a:latin typeface="-webkit-standard"/>
              </a:rPr>
              <a:t> Security &amp; Privacy Risks</a:t>
            </a:r>
            <a:endParaRPr sz="16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60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6C469-EE2F-A746-A9C3-035D6729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481449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0" i="0" u="none" strike="noStrike" dirty="0">
                <a:effectLst/>
                <a:latin typeface="-webkit-standard"/>
              </a:rPr>
              <a:t>Performance Testing </a:t>
            </a:r>
            <a:endParaRPr lang="en-US" sz="5200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B339DEA-D405-A0BC-77EA-A5F4153DC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4871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Google Shape;168;g31dd2789911_1_35">
            <a:extLst>
              <a:ext uri="{FF2B5EF4-FFF2-40B4-BE49-F238E27FC236}">
                <a16:creationId xmlns:a16="http://schemas.microsoft.com/office/drawing/2014/main" id="{FC591EA0-8ADE-BBBD-527A-34CD43F34661}"/>
              </a:ext>
            </a:extLst>
          </p:cNvPr>
          <p:cNvSpPr/>
          <p:nvPr/>
        </p:nvSpPr>
        <p:spPr>
          <a:xfrm>
            <a:off x="202962" y="1754768"/>
            <a:ext cx="2636700" cy="946200"/>
          </a:xfrm>
          <a:prstGeom prst="wedgeRectCallout">
            <a:avLst>
              <a:gd name="adj1" fmla="val 29433"/>
              <a:gd name="adj2" fmla="val 126506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Minimizes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System Reliability Risks/User Experience Risks </a:t>
            </a:r>
            <a:endParaRPr sz="16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" name="Google Shape;168;g31dd2789911_1_35">
            <a:extLst>
              <a:ext uri="{FF2B5EF4-FFF2-40B4-BE49-F238E27FC236}">
                <a16:creationId xmlns:a16="http://schemas.microsoft.com/office/drawing/2014/main" id="{CEADA8FF-A570-2929-F84D-E90975A03BCF}"/>
              </a:ext>
            </a:extLst>
          </p:cNvPr>
          <p:cNvSpPr/>
          <p:nvPr/>
        </p:nvSpPr>
        <p:spPr>
          <a:xfrm>
            <a:off x="4877606" y="2104876"/>
            <a:ext cx="2636700" cy="946200"/>
          </a:xfrm>
          <a:prstGeom prst="wedgeRectCallout">
            <a:avLst>
              <a:gd name="adj1" fmla="val 29433"/>
              <a:gd name="adj2" fmla="val 126506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Minimizes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System Reliability Risks/Data-Related Risks</a:t>
            </a:r>
            <a:endParaRPr sz="16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739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5DE9F-1C84-B7F3-51F4-454F296D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Usability Testing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E980A32-D20A-A01B-732B-E0BD0F37BC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40882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010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E8909-8DB3-1B2D-6E20-C71CD077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Human-subject tests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7FAF1414-913B-CC32-AD60-F07688F0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506110"/>
              </p:ext>
            </p:extLst>
          </p:nvPr>
        </p:nvGraphicFramePr>
        <p:xfrm>
          <a:off x="904602" y="2903360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02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A5601-28DD-1E8D-B940-E7EB6BCB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What is our timeline?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4611D1-40A3-4124-139B-3EC9C8850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24701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080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63F7E-DA2A-2C05-EB54-98B3D18E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291" y="2261286"/>
            <a:ext cx="5334930" cy="1986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What is Human Design? 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A close-up of a person with different colored squares&#10;&#10;Description automatically generated">
            <a:extLst>
              <a:ext uri="{FF2B5EF4-FFF2-40B4-BE49-F238E27FC236}">
                <a16:creationId xmlns:a16="http://schemas.microsoft.com/office/drawing/2014/main" id="{5A21816B-225A-F05A-8CEA-F9E40403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0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rry image of a couple of people&#10;&#10;Description automatically generated">
            <a:extLst>
              <a:ext uri="{FF2B5EF4-FFF2-40B4-BE49-F238E27FC236}">
                <a16:creationId xmlns:a16="http://schemas.microsoft.com/office/drawing/2014/main" id="{A64D15D0-F14A-1014-A28C-DDFA97F4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12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23172-5802-D603-AC37-6A0124F2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5891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763F7E-DA2A-2C05-EB54-98B3D18E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584" y="348472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/>
              <a:t>AI-Driven Assistance for Human-Design Consulting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C78B688-3151-15E7-80C1-EE8131323A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15" r="23833" b="4364"/>
          <a:stretch/>
        </p:blipFill>
        <p:spPr>
          <a:xfrm>
            <a:off x="1597152" y="1921240"/>
            <a:ext cx="9586800" cy="45969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B9907-7FEF-04CB-9C4C-11D4B824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605181"/>
            <a:ext cx="5458838" cy="1325563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Lato Extended"/>
              </a:rPr>
              <a:t>What problems are we solving? 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hand holding a piece of wood over a stair&#10;&#10;Description automatically generated">
            <a:extLst>
              <a:ext uri="{FF2B5EF4-FFF2-40B4-BE49-F238E27FC236}">
                <a16:creationId xmlns:a16="http://schemas.microsoft.com/office/drawing/2014/main" id="{6B9834BC-E299-4FE4-DB4B-1C2AF2E725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995" r="19657" b="-2"/>
          <a:stretch/>
        </p:blipFill>
        <p:spPr>
          <a:xfrm>
            <a:off x="703182" y="657463"/>
            <a:ext cx="4777381" cy="537333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0EE1-ADED-41B6-C595-EF45AC7B5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2020576"/>
            <a:ext cx="5458838" cy="4192520"/>
          </a:xfrm>
        </p:spPr>
        <p:txBody>
          <a:bodyPr>
            <a:noAutofit/>
          </a:bodyPr>
          <a:lstStyle/>
          <a:p>
            <a:r>
              <a:rPr lang="en-US" sz="3000" b="0" i="0" u="none" strike="noStrike" dirty="0">
                <a:effectLst/>
                <a:latin typeface="-webkit-standard"/>
              </a:rPr>
              <a:t>Bridging Knowledge and Accessibility</a:t>
            </a:r>
          </a:p>
          <a:p>
            <a:r>
              <a:rPr lang="en-US" sz="3000" b="0" i="0" u="none" strike="noStrike" dirty="0">
                <a:effectLst/>
                <a:latin typeface="-webkit-standard"/>
              </a:rPr>
              <a:t>Transforming Static Information into an Interactive Resource</a:t>
            </a:r>
            <a:endParaRPr lang="en-US" sz="3000" dirty="0">
              <a:latin typeface="-webkit-standard"/>
            </a:endParaRPr>
          </a:p>
          <a:p>
            <a:r>
              <a:rPr lang="en-US" sz="3000" b="0" i="0" u="none" strike="noStrike" dirty="0">
                <a:effectLst/>
                <a:latin typeface="-webkit-standard"/>
              </a:rPr>
              <a:t>Reducing Cognitive Overload for Consultants and Clients</a:t>
            </a:r>
          </a:p>
          <a:p>
            <a:r>
              <a:rPr lang="en-US" sz="3000" b="0" i="0" u="none" strike="noStrike" dirty="0">
                <a:effectLst/>
                <a:latin typeface="-webkit-standard"/>
              </a:rPr>
              <a:t>Preserving and Systematizing Expertise</a:t>
            </a:r>
          </a:p>
        </p:txBody>
      </p:sp>
    </p:spTree>
    <p:extLst>
      <p:ext uri="{BB962C8B-B14F-4D97-AF65-F5344CB8AC3E}">
        <p14:creationId xmlns:p14="http://schemas.microsoft.com/office/powerpoint/2010/main" val="100099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A87B1-3207-D1C7-0EB6-399D01AD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20" y="705749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High-level overview: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8" descr="A diagram of a search engine&#10;&#10;Description automatically generated">
            <a:extLst>
              <a:ext uri="{FF2B5EF4-FFF2-40B4-BE49-F238E27FC236}">
                <a16:creationId xmlns:a16="http://schemas.microsoft.com/office/drawing/2014/main" id="{F9C97926-9358-A5DC-9697-A3244586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417" y="561236"/>
            <a:ext cx="9327549" cy="57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7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F325B-D86E-6597-7B9C-4439083C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7" y="3448400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/>
              <a:t>Main tools that will be used:</a:t>
            </a:r>
          </a:p>
        </p:txBody>
      </p:sp>
      <p:pic>
        <p:nvPicPr>
          <p:cNvPr id="18" name="Graphic 17" descr="Processor">
            <a:extLst>
              <a:ext uri="{FF2B5EF4-FFF2-40B4-BE49-F238E27FC236}">
                <a16:creationId xmlns:a16="http://schemas.microsoft.com/office/drawing/2014/main" id="{DBAFF7A1-9BE1-50CE-3029-089CA9548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2911" y="2534000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3A3A-E4C9-A803-8185-FDF547F7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724" y="1842073"/>
            <a:ext cx="5968313" cy="5401733"/>
          </a:xfrm>
        </p:spPr>
        <p:txBody>
          <a:bodyPr anchor="ctr">
            <a:noAutofit/>
          </a:bodyPr>
          <a:lstStyle/>
          <a:p>
            <a:r>
              <a:rPr lang="en-US" b="1" dirty="0"/>
              <a:t>Python</a:t>
            </a:r>
            <a:r>
              <a:rPr lang="en-US" dirty="0"/>
              <a:t> as a main language of the project</a:t>
            </a:r>
          </a:p>
          <a:p>
            <a:r>
              <a:rPr lang="en-US" dirty="0"/>
              <a:t>PDF processing </a:t>
            </a:r>
            <a:r>
              <a:rPr lang="en-US" b="1" dirty="0"/>
              <a:t>python library </a:t>
            </a:r>
            <a:r>
              <a:rPr lang="en-US" sz="1600" dirty="0"/>
              <a:t>(High Efficiency &amp; Accuracy/No API Costs)</a:t>
            </a:r>
          </a:p>
          <a:p>
            <a:r>
              <a:rPr lang="en-US" b="1" dirty="0"/>
              <a:t>Whisper</a:t>
            </a:r>
            <a:r>
              <a:rPr lang="en-US" dirty="0"/>
              <a:t> </a:t>
            </a:r>
            <a:r>
              <a:rPr lang="en-US" dirty="0" err="1"/>
              <a:t>OpenAI</a:t>
            </a:r>
            <a:r>
              <a:rPr lang="en-US" dirty="0"/>
              <a:t> API</a:t>
            </a:r>
            <a:r>
              <a:rPr lang="en-US" sz="1600" dirty="0"/>
              <a:t> (State-of-the-Art Accuracy/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Robustness and Multilingual Support</a:t>
            </a:r>
            <a:r>
              <a:rPr lang="en-US" sz="1600" dirty="0"/>
              <a:t>) </a:t>
            </a:r>
          </a:p>
          <a:p>
            <a:r>
              <a:rPr lang="en-US" b="1" dirty="0" err="1"/>
              <a:t>OpenAI</a:t>
            </a:r>
            <a:r>
              <a:rPr lang="en-US" b="1" dirty="0"/>
              <a:t> embeddings generator </a:t>
            </a:r>
            <a:r>
              <a:rPr lang="en-US" dirty="0"/>
              <a:t>models </a:t>
            </a:r>
            <a:r>
              <a:rPr lang="en-US" sz="1600" dirty="0"/>
              <a:t>(High Semantic Fidelity: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1,536-dimensional vectors/Cost Efficiency at Scale</a:t>
            </a:r>
            <a:r>
              <a:rPr lang="en-US" sz="1600" dirty="0"/>
              <a:t>)</a:t>
            </a:r>
          </a:p>
          <a:p>
            <a:r>
              <a:rPr lang="en-US" dirty="0" err="1"/>
              <a:t>OpenAI</a:t>
            </a:r>
            <a:r>
              <a:rPr lang="en-US" dirty="0"/>
              <a:t> </a:t>
            </a:r>
            <a:r>
              <a:rPr lang="en-US" b="1" dirty="0"/>
              <a:t>GPT-4o APIs </a:t>
            </a:r>
            <a:r>
              <a:rPr lang="en-US" sz="1600" dirty="0"/>
              <a:t>(Advanced Reasoning and Understanding/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Larger Context Window</a:t>
            </a:r>
            <a:r>
              <a:rPr lang="en-US" sz="1600" dirty="0"/>
              <a:t>)</a:t>
            </a:r>
          </a:p>
          <a:p>
            <a:r>
              <a:rPr lang="en-US" b="1" dirty="0" err="1">
                <a:latin typeface="+mn-lt"/>
                <a:ea typeface="+mn-ea"/>
                <a:cs typeface="+mn-cs"/>
              </a:rPr>
              <a:t>Qdrant</a:t>
            </a:r>
            <a:r>
              <a:rPr lang="en-US" dirty="0">
                <a:latin typeface="+mn-lt"/>
                <a:ea typeface="+mn-ea"/>
                <a:cs typeface="+mn-cs"/>
              </a:rPr>
              <a:t> Vector Database </a:t>
            </a:r>
            <a:r>
              <a:rPr lang="en-US" sz="1600" dirty="0">
                <a:latin typeface="+mn-lt"/>
                <a:ea typeface="+mn-ea"/>
                <a:cs typeface="+mn-cs"/>
              </a:rPr>
              <a:t>(Open-Source &amp; Self-Hostable/Scalability &amp; Durability)</a:t>
            </a:r>
          </a:p>
          <a:p>
            <a:r>
              <a:rPr lang="en-US" b="1" dirty="0" err="1">
                <a:latin typeface="+mn-lt"/>
                <a:ea typeface="+mn-ea"/>
                <a:cs typeface="+mn-cs"/>
              </a:rPr>
              <a:t>LangChain</a:t>
            </a:r>
            <a:r>
              <a:rPr lang="en-US" dirty="0">
                <a:latin typeface="+mn-lt"/>
                <a:ea typeface="+mn-ea"/>
                <a:cs typeface="+mn-cs"/>
              </a:rPr>
              <a:t> software framework </a:t>
            </a:r>
            <a:r>
              <a:rPr lang="en-US" sz="1600" dirty="0">
                <a:latin typeface="+mn-lt"/>
                <a:ea typeface="+mn-ea"/>
                <a:cs typeface="+mn-cs"/>
              </a:rPr>
              <a:t>(Streamlined RAG Pipeline/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Modular and Reusable Components</a:t>
            </a:r>
            <a:r>
              <a:rPr lang="en-US" sz="1600" dirty="0">
                <a:latin typeface="+mn-lt"/>
                <a:ea typeface="+mn-ea"/>
                <a:cs typeface="+mn-cs"/>
              </a:rPr>
              <a:t>)</a:t>
            </a:r>
            <a:endParaRPr lang="en-US" sz="16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315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C36BC-436D-7DCE-5DC4-F16502A9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43" y="2053457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take a step-by-step overview…</a:t>
            </a:r>
          </a:p>
        </p:txBody>
      </p:sp>
    </p:spTree>
    <p:extLst>
      <p:ext uri="{BB962C8B-B14F-4D97-AF65-F5344CB8AC3E}">
        <p14:creationId xmlns:p14="http://schemas.microsoft.com/office/powerpoint/2010/main" val="363353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07CE-8A31-5BBB-29D9-BE81EE09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33979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Data integration tools:</a:t>
            </a:r>
          </a:p>
        </p:txBody>
      </p:sp>
      <p:pic>
        <p:nvPicPr>
          <p:cNvPr id="18" name="Graphic 17" descr="Pdf">
            <a:extLst>
              <a:ext uri="{FF2B5EF4-FFF2-40B4-BE49-F238E27FC236}">
                <a16:creationId xmlns:a16="http://schemas.microsoft.com/office/drawing/2014/main" id="{B22490A6-477F-6529-CFB3-833DF4B32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BAE7-A439-8059-8624-BEC536E7F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347541"/>
            <a:ext cx="4977578" cy="3639289"/>
          </a:xfrm>
        </p:spPr>
        <p:txBody>
          <a:bodyPr anchor="ctr"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PDF text extrications</a:t>
            </a:r>
            <a:r>
              <a:rPr lang="en-US" sz="2400" dirty="0">
                <a:solidFill>
                  <a:schemeClr val="tx2"/>
                </a:solidFill>
              </a:rPr>
              <a:t>: </a:t>
            </a:r>
            <a:r>
              <a:rPr lang="en-US" sz="2400" dirty="0" err="1">
                <a:solidFill>
                  <a:schemeClr val="tx2"/>
                </a:solidFill>
              </a:rPr>
              <a:t>PyMuPDF</a:t>
            </a:r>
            <a:r>
              <a:rPr lang="en-US" sz="2400" dirty="0">
                <a:solidFill>
                  <a:schemeClr val="tx2"/>
                </a:solidFill>
              </a:rPr>
              <a:t> Python library 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PDF visuals extrications (stretch goal)</a:t>
            </a:r>
            <a:r>
              <a:rPr lang="en-US" sz="2400" dirty="0">
                <a:solidFill>
                  <a:schemeClr val="tx2"/>
                </a:solidFill>
              </a:rPr>
              <a:t>: Optical Character Recognition (OCR), </a:t>
            </a:r>
            <a:r>
              <a:rPr lang="en-US" sz="2400" dirty="0" err="1">
                <a:solidFill>
                  <a:schemeClr val="tx2"/>
                </a:solidFill>
              </a:rPr>
              <a:t>Keras</a:t>
            </a:r>
            <a:r>
              <a:rPr lang="en-US" sz="2400" dirty="0">
                <a:solidFill>
                  <a:schemeClr val="tx2"/>
                </a:solidFill>
              </a:rPr>
              <a:t>-OCR or </a:t>
            </a:r>
            <a:r>
              <a:rPr lang="en-US" sz="2400" dirty="0" err="1">
                <a:solidFill>
                  <a:schemeClr val="tx2"/>
                </a:solidFill>
              </a:rPr>
              <a:t>Doctr</a:t>
            </a:r>
            <a:r>
              <a:rPr lang="en-US" sz="2400" dirty="0">
                <a:solidFill>
                  <a:schemeClr val="tx2"/>
                </a:solidFill>
              </a:rPr>
              <a:t> Python library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Audio file processing/text extrications</a:t>
            </a:r>
            <a:r>
              <a:rPr lang="en-US" sz="2400" dirty="0">
                <a:solidFill>
                  <a:schemeClr val="tx2"/>
                </a:solidFill>
              </a:rPr>
              <a:t>: Whisper (</a:t>
            </a:r>
            <a:r>
              <a:rPr lang="en-US" sz="2400" dirty="0" err="1">
                <a:solidFill>
                  <a:schemeClr val="tx2"/>
                </a:solidFill>
              </a:rPr>
              <a:t>OpenAI</a:t>
            </a:r>
            <a:r>
              <a:rPr lang="en-US" sz="2400" dirty="0">
                <a:solidFill>
                  <a:schemeClr val="tx2"/>
                </a:solidFill>
              </a:rPr>
              <a:t>) API 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Raw text data storage</a:t>
            </a:r>
            <a:r>
              <a:rPr lang="en-US" sz="2400" dirty="0">
                <a:solidFill>
                  <a:schemeClr val="tx2"/>
                </a:solidFill>
              </a:rPr>
              <a:t>: JSON or Python dictionary: </a:t>
            </a: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-webkit-standard"/>
              </a:rPr>
              <a:t>{type (pdf”/</a:t>
            </a:r>
            <a:r>
              <a:rPr lang="en-US" sz="2400" dirty="0">
                <a:solidFill>
                  <a:schemeClr val="tx2"/>
                </a:solidFill>
              </a:rPr>
              <a:t>audio)</a:t>
            </a: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-webkit-standard"/>
              </a:rPr>
              <a:t>, source, </a:t>
            </a:r>
            <a:r>
              <a:rPr lang="en-US" sz="2400" dirty="0">
                <a:solidFill>
                  <a:schemeClr val="tx2"/>
                </a:solidFill>
                <a:latin typeface="-webkit-standard"/>
              </a:rPr>
              <a:t>full </a:t>
            </a: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-webkit-standard"/>
              </a:rPr>
              <a:t>text , stretch goal (key-words</a:t>
            </a:r>
            <a:r>
              <a:rPr lang="en-US" sz="2400" dirty="0">
                <a:solidFill>
                  <a:schemeClr val="tx2"/>
                </a:solidFill>
                <a:latin typeface="-webkit-standard"/>
              </a:rPr>
              <a:t>)</a:t>
            </a:r>
            <a:r>
              <a:rPr lang="en-US" sz="2400" b="0" i="0" u="none" strike="noStrike" dirty="0">
                <a:solidFill>
                  <a:schemeClr val="tx2"/>
                </a:solidFill>
                <a:effectLst/>
                <a:latin typeface="-webkit-standard"/>
              </a:rPr>
              <a:t>}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595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494150-9BA0-FCB7-C515-1E596B47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/>
              <a:t>Data integration workflow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data processing&#10;&#10;Description automatically generated">
            <a:extLst>
              <a:ext uri="{FF2B5EF4-FFF2-40B4-BE49-F238E27FC236}">
                <a16:creationId xmlns:a16="http://schemas.microsoft.com/office/drawing/2014/main" id="{ECDB9D5F-0250-6A30-374D-D661EAAED6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" t="-768" r="-3" b="16131"/>
          <a:stretch/>
        </p:blipFill>
        <p:spPr>
          <a:xfrm>
            <a:off x="15643" y="2193030"/>
            <a:ext cx="12059757" cy="372547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653</Words>
  <Application>Microsoft Macintosh PowerPoint</Application>
  <PresentationFormat>Widescreen</PresentationFormat>
  <Paragraphs>94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-webkit-standard</vt:lpstr>
      <vt:lpstr>Aptos</vt:lpstr>
      <vt:lpstr>Aptos Display</vt:lpstr>
      <vt:lpstr>Arial</vt:lpstr>
      <vt:lpstr>Avenir Book</vt:lpstr>
      <vt:lpstr>Calibri</vt:lpstr>
      <vt:lpstr>Lato Extended</vt:lpstr>
      <vt:lpstr>Office Theme</vt:lpstr>
      <vt:lpstr>FutureFrame: Smart chatbot assistant for Human Design </vt:lpstr>
      <vt:lpstr>What is Human Design? </vt:lpstr>
      <vt:lpstr>AI-Driven Assistance for Human-Design Consulting</vt:lpstr>
      <vt:lpstr>What problems are we solving? </vt:lpstr>
      <vt:lpstr>High-level overview:</vt:lpstr>
      <vt:lpstr>Main tools that will be used:</vt:lpstr>
      <vt:lpstr>Let’s take a step-by-step overview…</vt:lpstr>
      <vt:lpstr>Data integration tools:</vt:lpstr>
      <vt:lpstr>Data integration workflow</vt:lpstr>
      <vt:lpstr>Embeddings generation</vt:lpstr>
      <vt:lpstr>Implementation:</vt:lpstr>
      <vt:lpstr>How will it look like?</vt:lpstr>
      <vt:lpstr>Potential Risks</vt:lpstr>
      <vt:lpstr>What testing will be performed? </vt:lpstr>
      <vt:lpstr>Functional Testing</vt:lpstr>
      <vt:lpstr>Performance Testing </vt:lpstr>
      <vt:lpstr>Usability Testing</vt:lpstr>
      <vt:lpstr>Human-subject tests </vt:lpstr>
      <vt:lpstr>What is our timeline?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FutureFrame: Smart chatbot assistant for Human Design </dc:title>
  <dc:creator>Hyk, Alina</dc:creator>
  <cp:lastModifiedBy>Hyk, Alina</cp:lastModifiedBy>
  <cp:revision>5</cp:revision>
  <dcterms:created xsi:type="dcterms:W3CDTF">2025-02-12T20:40:34Z</dcterms:created>
  <dcterms:modified xsi:type="dcterms:W3CDTF">2025-02-13T01:08:49Z</dcterms:modified>
</cp:coreProperties>
</file>