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07" d="100"/>
          <a:sy n="107" d="100"/>
        </p:scale>
        <p:origin x="12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194B3-451C-7843-BC6F-688DF2896CF1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1EF37-CB78-3842-B2BE-27160986E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2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1EF37-CB78-3842-B2BE-27160986E3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33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0F3D-FE25-8C29-99AB-9794E42E5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75C3B-F58A-09F0-B6BD-EB23797C5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D048F-7D3A-F8E6-419F-05D5661D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625E-DD42-DF49-96F4-ACDF10335ECA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4F195-A99F-A31E-2EA2-41BCE307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B4967-4B2D-561B-BEAC-EE1B48B2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140-3716-BA4B-9D54-C1FA4D478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3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5B4D-5CB5-0D7D-95A2-0084392EE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0C7A4-C480-E80F-8D9A-247DF1CE0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EF98B-FAB7-46DA-41B3-82E0CFD7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625E-DD42-DF49-96F4-ACDF10335ECA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06FF1-969D-8F15-86EB-B8A9A06A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E2593-9278-01B1-1673-89ED265E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140-3716-BA4B-9D54-C1FA4D478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4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8DC820-6677-031F-5E74-19CD307C3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FC919-7F8E-BD0E-1A22-57689E2DE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F5679-A30C-E7E1-4527-3D2E3AA3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625E-DD42-DF49-96F4-ACDF10335ECA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A5B9E-0CDF-92AB-5354-8C3D5853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1A7CC-F64D-4255-9BBE-0376559E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140-3716-BA4B-9D54-C1FA4D478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5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5657-8D7D-8866-17A6-7D5FBC94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DD68E-7102-D262-1503-2B44D494D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72B8A-421C-7F16-989E-AC518612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625E-DD42-DF49-96F4-ACDF10335ECA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44FCB-523B-81E6-E15B-294B1C35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0822B-5B75-CE47-4D5B-07FF56BD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140-3716-BA4B-9D54-C1FA4D478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1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1C57-D9D1-200C-69DF-EF92EBD8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2887A-08E3-D9DC-8AC1-05B939141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3C9D2-C283-35F7-F218-112DFA1D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625E-DD42-DF49-96F4-ACDF10335ECA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208FF-8268-23CF-7E6D-6FC69C48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FF5FE-3D70-7DC1-5262-F9C426E4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140-3716-BA4B-9D54-C1FA4D478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0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7037-6D4F-CCF7-4E45-ADCE9048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44A08-2B41-873A-725C-A969CFA57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D55CA-5E2C-F69D-CC93-207EEA5D4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7E502-AEB2-5903-C8B3-A2AEDE4A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625E-DD42-DF49-96F4-ACDF10335ECA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8C29A-CEF4-BBA4-E675-4E2EADEC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C05CF-6063-2F95-C6CA-C33B7980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140-3716-BA4B-9D54-C1FA4D478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2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0A8DD-8CB9-FAD9-2D90-AAFC6CEB6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E1CA7-1CE8-FBF7-26A5-BBDF84CE4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E2FD7-455C-82DA-785B-BCC862848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7EC34-1028-ECCD-B993-976A43FA4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46DA0-43C4-B2E5-381C-95C23A8B0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2EE6E1-733F-57FA-B4AC-87BADC0D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625E-DD42-DF49-96F4-ACDF10335ECA}" type="datetimeFigureOut">
              <a:rPr lang="en-US" smtClean="0"/>
              <a:t>1/22/25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31DB8-DEBE-195E-A69F-E6A73056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FE083-2695-0023-9EA6-9DFE421A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140-3716-BA4B-9D54-C1FA4D478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65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55D1-0D7E-3037-F7A6-221A7239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A7228D-A830-D0F6-66B6-68EF1412A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625E-DD42-DF49-96F4-ACDF10335ECA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46625-A203-6B51-7D0B-B1F5CEB0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53519-70C5-6EA5-6BF1-4A45BD65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140-3716-BA4B-9D54-C1FA4D478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7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1A61F-8ECE-8FC7-2B9A-C479280F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625E-DD42-DF49-96F4-ACDF10335ECA}" type="datetimeFigureOut">
              <a:rPr lang="en-US" smtClean="0"/>
              <a:t>1/22/25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85DFF-1C49-3635-6FDB-41F27DA5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8D969-961D-87E8-127C-6C03EB55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140-3716-BA4B-9D54-C1FA4D478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5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CFC2-1FC8-BD5D-9396-59062BB21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4E6D3-392C-6B19-0C85-80B11AE7B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A000D-DD9F-38DC-AE7F-CCBF14922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621B7-E4B1-E69F-E979-028BA5C3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625E-DD42-DF49-96F4-ACDF10335ECA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9899-0FE0-EB0D-D3AC-DD0B0005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AA85C-3E76-B828-4641-5410F028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140-3716-BA4B-9D54-C1FA4D478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9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26C0-CF75-853F-C0C3-DAEF8D72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F25D8-DA69-7D9D-AC62-6607C6C92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5EFD2-C621-FAC3-97C5-DAE75AC97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08251-1AD6-1FD4-D4CD-7CC7A4C7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0625E-DD42-DF49-96F4-ACDF10335ECA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26001-8644-31A1-5344-FF8A743A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BEDD3-34F8-C914-0993-1BBBD44A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4140-3716-BA4B-9D54-C1FA4D478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6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91A49-A50A-1B31-7D04-5EB71FD4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6A6FC-7551-50C9-4D3E-9AA2114F6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17F96-5902-A04F-6532-249C6B6B1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0625E-DD42-DF49-96F4-ACDF10335ECA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4FE24-5C88-EFA1-6BF3-3DBAE9C60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D03DB-397F-FB96-8612-A490F1931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4140-3716-BA4B-9D54-C1FA4D478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0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-up of a person with different colored squares&#10;&#10;Description automatically generated">
            <a:extLst>
              <a:ext uri="{FF2B5EF4-FFF2-40B4-BE49-F238E27FC236}">
                <a16:creationId xmlns:a16="http://schemas.microsoft.com/office/drawing/2014/main" id="{7E6BB866-44A2-2A62-135E-72E53F998C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6599" r="-1" b="6679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CDCE0-8CC7-DF27-2166-2C8ED53FC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4300" dirty="0" err="1">
                <a:solidFill>
                  <a:schemeClr val="bg1"/>
                </a:solidFill>
              </a:rPr>
              <a:t>FutureFrame</a:t>
            </a:r>
            <a:r>
              <a:rPr lang="en-US" sz="4300" dirty="0">
                <a:solidFill>
                  <a:schemeClr val="bg1"/>
                </a:solidFill>
              </a:rPr>
              <a:t>: AI-Driven Assistance for Human-Design Consulting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6FE77-CF0D-E10E-6414-7D6DDD209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Alina </a:t>
            </a:r>
            <a:r>
              <a:rPr lang="en-US" sz="2000" dirty="0" err="1">
                <a:solidFill>
                  <a:schemeClr val="bg1"/>
                </a:solidFill>
              </a:rPr>
              <a:t>Hyk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and, hopefully, six more highly motivated students…)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09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057C-8DE1-E492-CD0B-8D1F7A3A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What is the project about?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F5FF-5148-63F7-DF00-33B93326E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4802" y="1849375"/>
            <a:ext cx="5181600" cy="4351338"/>
          </a:xfrm>
        </p:spPr>
        <p:txBody>
          <a:bodyPr>
            <a:normAutofit/>
          </a:bodyPr>
          <a:lstStyle/>
          <a:p>
            <a:r>
              <a:rPr lang="en-US" sz="2800" b="1" dirty="0"/>
              <a:t>In technical perspective:</a:t>
            </a:r>
          </a:p>
          <a:p>
            <a:endParaRPr lang="en-US" b="1" dirty="0"/>
          </a:p>
        </p:txBody>
      </p:sp>
      <p:pic>
        <p:nvPicPr>
          <p:cNvPr id="7" name="Picture 6" descr="A close-up of a person with different colored squares&#10;&#10;Description automatically generated">
            <a:extLst>
              <a:ext uri="{FF2B5EF4-FFF2-40B4-BE49-F238E27FC236}">
                <a16:creationId xmlns:a16="http://schemas.microsoft.com/office/drawing/2014/main" id="{9831F38F-D238-C335-548E-F7944758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502" y="3429000"/>
            <a:ext cx="3313798" cy="3313798"/>
          </a:xfrm>
          <a:prstGeom prst="rect">
            <a:avLst/>
          </a:prstGeom>
        </p:spPr>
      </p:pic>
      <p:pic>
        <p:nvPicPr>
          <p:cNvPr id="8" name="Content Placeholder 8" descr="A diagram of a search engine&#10;&#10;Description automatically generated">
            <a:extLst>
              <a:ext uri="{FF2B5EF4-FFF2-40B4-BE49-F238E27FC236}">
                <a16:creationId xmlns:a16="http://schemas.microsoft.com/office/drawing/2014/main" id="{6180133B-4DA3-EE79-65A8-D911DC5E3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02" y="2533485"/>
            <a:ext cx="6571576" cy="407437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D98A8-B23A-B9CF-15AE-BB89B84DE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5480" y="1483604"/>
            <a:ext cx="5321718" cy="965075"/>
          </a:xfrm>
        </p:spPr>
        <p:txBody>
          <a:bodyPr>
            <a:noAutofit/>
          </a:bodyPr>
          <a:lstStyle/>
          <a:p>
            <a:r>
              <a:rPr lang="en-US" sz="2000" b="1" dirty="0"/>
              <a:t>In terms of philosophy</a:t>
            </a:r>
            <a:r>
              <a:rPr lang="en-US" sz="2000" dirty="0"/>
              <a:t>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Human Design is a system blending ancient wisdom and modern science to reveal your unique energy, strengths, and decision-making style. It categorizes people into five types and helps you live authentically and with purpose.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754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11DE-8A2D-A909-C104-20CF2E23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229279"/>
            <a:ext cx="5291663" cy="1628775"/>
          </a:xfrm>
        </p:spPr>
        <p:txBody>
          <a:bodyPr anchor="b">
            <a:normAutofit/>
          </a:bodyPr>
          <a:lstStyle/>
          <a:p>
            <a:r>
              <a:rPr lang="en-US" sz="4000" dirty="0"/>
              <a:t>Why this project (employees)?</a:t>
            </a:r>
          </a:p>
        </p:txBody>
      </p:sp>
      <p:pic>
        <p:nvPicPr>
          <p:cNvPr id="11" name="Picture 10" descr="A group of people standing around a light bulb&#10;&#10;Description automatically generated">
            <a:extLst>
              <a:ext uri="{FF2B5EF4-FFF2-40B4-BE49-F238E27FC236}">
                <a16:creationId xmlns:a16="http://schemas.microsoft.com/office/drawing/2014/main" id="{3E154AE6-7A79-5B53-A4E8-DA1157C711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57" r="16462" b="1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ED9AD-C134-308B-076A-7F335A44B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2024310"/>
            <a:ext cx="5398214" cy="3944895"/>
          </a:xfrm>
        </p:spPr>
        <p:txBody>
          <a:bodyPr>
            <a:noAutofit/>
          </a:bodyPr>
          <a:lstStyle/>
          <a:p>
            <a:r>
              <a:rPr lang="en-US" sz="1800" dirty="0"/>
              <a:t>Unique application of tools previously unavailable on the market.</a:t>
            </a:r>
          </a:p>
          <a:p>
            <a:r>
              <a:rPr lang="en-US" sz="1800" dirty="0"/>
              <a:t>Access to unique information and philosophy in the process of development and testing.</a:t>
            </a:r>
          </a:p>
          <a:p>
            <a:r>
              <a:rPr lang="en-US" sz="1800" b="1" dirty="0"/>
              <a:t>Potential for further full-time employment on the project.</a:t>
            </a:r>
          </a:p>
          <a:p>
            <a:r>
              <a:rPr lang="en-US" sz="1800" dirty="0"/>
              <a:t>Application of high-level skills and a clear demonstration of expertise in topics such as information retrieval, Natural Language Processing (NLP), and AI.</a:t>
            </a:r>
          </a:p>
          <a:p>
            <a:r>
              <a:rPr lang="en-US" sz="1800" b="1" dirty="0"/>
              <a:t>Real-world client project launched at the company</a:t>
            </a:r>
            <a:r>
              <a:rPr lang="en-US" sz="1800" dirty="0"/>
              <a:t>, with research showing:</a:t>
            </a:r>
          </a:p>
          <a:p>
            <a:pPr lvl="1"/>
            <a:r>
              <a:rPr lang="en-US" sz="1800" dirty="0"/>
              <a:t>Improvements in final grades by nearly 20%.</a:t>
            </a:r>
          </a:p>
          <a:p>
            <a:pPr lvl="1"/>
            <a:r>
              <a:rPr lang="en-US" sz="1800" b="1" dirty="0"/>
              <a:t>A 45% increase in hiring rates.</a:t>
            </a:r>
          </a:p>
          <a:p>
            <a:pPr lvl="1"/>
            <a:r>
              <a:rPr lang="en-US" sz="1800" dirty="0"/>
              <a:t>Enhanced professional skills by more than 10%.</a:t>
            </a:r>
          </a:p>
        </p:txBody>
      </p:sp>
    </p:spTree>
    <p:extLst>
      <p:ext uri="{BB962C8B-B14F-4D97-AF65-F5344CB8AC3E}">
        <p14:creationId xmlns:p14="http://schemas.microsoft.com/office/powerpoint/2010/main" val="159516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011DE-8A2D-A909-C104-20CF2E23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Why this project (venture capitalists)?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ED9AD-C134-308B-076A-7F335A44B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Unique product with no competitors.</a:t>
            </a:r>
          </a:p>
          <a:p>
            <a:r>
              <a:rPr lang="en-US" sz="1800" dirty="0">
                <a:solidFill>
                  <a:schemeClr val="bg1"/>
                </a:solidFill>
              </a:rPr>
              <a:t>Adherence to in-demand techniques and practices in AI tool application, relevant for both improvement and research (grad school).</a:t>
            </a:r>
          </a:p>
          <a:p>
            <a:r>
              <a:rPr lang="en-US" sz="1800" dirty="0">
                <a:solidFill>
                  <a:schemeClr val="bg1"/>
                </a:solidFill>
              </a:rPr>
              <a:t>Since the project is for an actual client: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Rigorous requirements for team management, deadline tracking, and structured processes.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One-to-one modeling of company workflows.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Alignment with industry standards.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black and white icon of a person with a gear&#10;&#10;Description automatically generated">
            <a:extLst>
              <a:ext uri="{FF2B5EF4-FFF2-40B4-BE49-F238E27FC236}">
                <a16:creationId xmlns:a16="http://schemas.microsoft.com/office/drawing/2014/main" id="{A3A97889-A97B-F091-0F81-756C48092C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46" r="7427"/>
          <a:stretch/>
        </p:blipFill>
        <p:spPr>
          <a:xfrm>
            <a:off x="6525453" y="8"/>
            <a:ext cx="5666547" cy="685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66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4682</TotalTime>
  <Words>242</Words>
  <Application>Microsoft Macintosh PowerPoint</Application>
  <PresentationFormat>Widescreen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-webkit-standard</vt:lpstr>
      <vt:lpstr>Arial</vt:lpstr>
      <vt:lpstr>Calibri</vt:lpstr>
      <vt:lpstr>Calibri Light</vt:lpstr>
      <vt:lpstr>Office Theme</vt:lpstr>
      <vt:lpstr>FutureFrame: AI-Driven Assistance for Human-Design Consulting</vt:lpstr>
      <vt:lpstr>What is the project about?</vt:lpstr>
      <vt:lpstr>Why this project (employees)?</vt:lpstr>
      <vt:lpstr>Why this project (venture capitalists)?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FutureFrame: AI-Driven Assistance for Human-Design Consulting</dc:title>
  <dc:creator>Hyk, Alina</dc:creator>
  <cp:lastModifiedBy>Hyk, Alina</cp:lastModifiedBy>
  <cp:revision>1</cp:revision>
  <dcterms:created xsi:type="dcterms:W3CDTF">2025-01-22T20:37:22Z</dcterms:created>
  <dcterms:modified xsi:type="dcterms:W3CDTF">2025-01-26T02:39:36Z</dcterms:modified>
</cp:coreProperties>
</file>