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43"/>
  </p:normalViewPr>
  <p:slideViewPr>
    <p:cSldViewPr snapToGrid="0" snapToObjects="1">
      <p:cViewPr>
        <p:scale>
          <a:sx n="120" d="100"/>
          <a:sy n="120" d="100"/>
        </p:scale>
        <p:origin x="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2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8BDC-3ECC-B74F-A7A2-BF37C3E25B9C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DB608-82ED-A540-839F-FC2E9AF440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676649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019547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17947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9" y="159258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7887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3475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906326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906325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906324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6649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784383" y="3628177"/>
            <a:ext cx="22946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784383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104354" y="159258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561667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3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noProof="1" smtClean="0">
                <a:solidFill>
                  <a:schemeClr val="accent3"/>
                </a:solidFill>
              </a:rPr>
              <a:t>PORTAL COMPONENTS</a:t>
            </a:r>
            <a:endParaRPr lang="en-US" sz="1400" noProof="1">
              <a:solidFill>
                <a:schemeClr val="accent3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 rot="5400000">
            <a:off x="4135802" y="3170039"/>
            <a:ext cx="1248071" cy="2431320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894812" y="4225423"/>
            <a:ext cx="964698" cy="667509"/>
          </a:xfrm>
          <a:prstGeom prst="roundRect">
            <a:avLst>
              <a:gd name="adj" fmla="val 511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649792" y="4218779"/>
            <a:ext cx="1152851" cy="667509"/>
          </a:xfrm>
          <a:prstGeom prst="roundRect">
            <a:avLst>
              <a:gd name="adj" fmla="val 5119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7476537" y="4095333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 flipH="1">
            <a:off x="3544177" y="2772364"/>
            <a:ext cx="558803" cy="98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547586" y="2772364"/>
            <a:ext cx="1393944" cy="98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374898" y="3998905"/>
            <a:ext cx="1018740" cy="1101392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noProof="1" smtClean="0"/>
              <a:t>BUILD VOLUME</a:t>
            </a:r>
          </a:p>
          <a:p>
            <a:r>
              <a:rPr lang="en-US" noProof="1" smtClean="0"/>
              <a:t>or</a:t>
            </a:r>
            <a:endParaRPr lang="en-US" noProof="1"/>
          </a:p>
          <a:p>
            <a:r>
              <a:rPr lang="en-US" noProof="1" smtClean="0"/>
              <a:t> CLONE AT START</a:t>
            </a:r>
            <a:endParaRPr lang="en-US" noProof="1"/>
          </a:p>
        </p:txBody>
      </p:sp>
      <p:cxnSp>
        <p:nvCxnSpPr>
          <p:cNvPr id="17" name="Gerade Verbindung mit Pfeil 16"/>
          <p:cNvCxnSpPr>
            <a:stCxn id="13" idx="2"/>
            <a:endCxn id="11" idx="3"/>
          </p:cNvCxnSpPr>
          <p:nvPr/>
        </p:nvCxnSpPr>
        <p:spPr>
          <a:xfrm flipH="1">
            <a:off x="5859510" y="4552533"/>
            <a:ext cx="1617027" cy="664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592333" y="5307681"/>
            <a:ext cx="1952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/var/portal-api/dynamic</a:t>
            </a:r>
            <a:endParaRPr lang="en-US" sz="14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754014" y="5307662"/>
            <a:ext cx="1722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noProof="1" smtClean="0"/>
              <a:t>/var/portal-api/static</a:t>
            </a:r>
            <a:endParaRPr lang="en-US" noProof="1"/>
          </a:p>
        </p:txBody>
      </p:sp>
      <p:cxnSp>
        <p:nvCxnSpPr>
          <p:cNvPr id="21" name="Gerade Verbindung 20"/>
          <p:cNvCxnSpPr>
            <a:stCxn id="12" idx="2"/>
          </p:cNvCxnSpPr>
          <p:nvPr/>
        </p:nvCxnSpPr>
        <p:spPr>
          <a:xfrm flipH="1">
            <a:off x="4102978" y="4886288"/>
            <a:ext cx="12324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410200" y="4892932"/>
            <a:ext cx="652919" cy="45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8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49949" y="1936129"/>
            <a:ext cx="1401343" cy="687327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gen. 1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641491" y="1936129"/>
            <a:ext cx="1401343" cy="687326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PORTAL,...</a:t>
            </a:r>
          </a:p>
          <a:p>
            <a:pPr algn="ctr"/>
            <a:r>
              <a:rPr lang="de-DE" sz="1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en. 1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Gerade Verbindung mit Pfeil 3"/>
          <p:cNvCxnSpPr>
            <a:stCxn id="3" idx="1"/>
            <a:endCxn id="2" idx="3"/>
          </p:cNvCxnSpPr>
          <p:nvPr/>
        </p:nvCxnSpPr>
        <p:spPr>
          <a:xfrm flipH="1">
            <a:off x="3951292" y="2279792"/>
            <a:ext cx="1690199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ogen 8"/>
          <p:cNvSpPr/>
          <p:nvPr/>
        </p:nvSpPr>
        <p:spPr>
          <a:xfrm>
            <a:off x="3028918" y="2758410"/>
            <a:ext cx="432737" cy="435429"/>
          </a:xfrm>
          <a:prstGeom prst="arc">
            <a:avLst>
              <a:gd name="adj1" fmla="val 935564"/>
              <a:gd name="adj2" fmla="val 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4240148" y="201818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GET /confighash</a:t>
            </a:r>
          </a:p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  <a:sym typeface="Wingdings"/>
              </a:rPr>
              <a:t> </a:t>
            </a:r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a1b2c3d4e5f6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544610" y="3339683"/>
            <a:ext cx="1401343" cy="687327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gen. 2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240144" y="3406524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GET /confighash</a:t>
            </a:r>
          </a:p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  <a:sym typeface="Wingdings"/>
              </a:rPr>
              <a:t> </a:t>
            </a:r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1a2b3c4d5e6f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5641486" y="3324471"/>
            <a:ext cx="1401343" cy="687326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PORTAL,...</a:t>
            </a:r>
          </a:p>
          <a:p>
            <a:pPr algn="ctr"/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gen. 1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Gerade Verbindung mit Pfeil 21"/>
          <p:cNvCxnSpPr>
            <a:stCxn id="21" idx="1"/>
            <a:endCxn id="12" idx="3"/>
          </p:cNvCxnSpPr>
          <p:nvPr/>
        </p:nvCxnSpPr>
        <p:spPr>
          <a:xfrm flipH="1">
            <a:off x="3945953" y="3668134"/>
            <a:ext cx="1695533" cy="15213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7456267" y="1936129"/>
            <a:ext cx="447" cy="3582928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5641486" y="4712812"/>
            <a:ext cx="1401343" cy="687326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PORTAL,...</a:t>
            </a:r>
          </a:p>
          <a:p>
            <a:pPr algn="ctr"/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gen. 2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6125788" y="4144590"/>
            <a:ext cx="432737" cy="435429"/>
          </a:xfrm>
          <a:prstGeom prst="arc">
            <a:avLst>
              <a:gd name="adj1" fmla="val 935564"/>
              <a:gd name="adj2" fmla="val 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bgerundetes Rechteck 32"/>
          <p:cNvSpPr/>
          <p:nvPr/>
        </p:nvSpPr>
        <p:spPr>
          <a:xfrm>
            <a:off x="2544610" y="4712811"/>
            <a:ext cx="1401343" cy="687327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  <a:p>
            <a:pPr algn="ctr"/>
            <a:r>
              <a:rPr lang="en-US" sz="14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gen. 2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240140" y="4782570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GET /confighash</a:t>
            </a:r>
          </a:p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  <a:sym typeface="Wingdings"/>
              </a:rPr>
              <a:t> </a:t>
            </a:r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1a2b3c4d5e6f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945949" y="5044180"/>
            <a:ext cx="1695533" cy="15213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182794" y="162835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461655" y="2712353"/>
            <a:ext cx="126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Deploy new</a:t>
            </a:r>
          </a:p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Config revision</a:t>
            </a:r>
          </a:p>
        </p:txBody>
      </p:sp>
      <p:sp>
        <p:nvSpPr>
          <p:cNvPr id="39" name="Gewitterblitz 38"/>
          <p:cNvSpPr/>
          <p:nvPr/>
        </p:nvSpPr>
        <p:spPr>
          <a:xfrm rot="20199560" flipH="1">
            <a:off x="5646931" y="2833025"/>
            <a:ext cx="476806" cy="767031"/>
          </a:xfrm>
          <a:prstGeom prst="lightningBol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49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/>
          <p:cNvSpPr txBox="1"/>
          <p:nvPr/>
        </p:nvSpPr>
        <p:spPr>
          <a:xfrm>
            <a:off x="7596674" y="21259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1400" baseline="-25000" noProof="1" smtClean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7596674" y="3473242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1400" baseline="-25000" noProof="1" smtClean="0">
                <a:solidFill>
                  <a:schemeClr val="bg2">
                    <a:lumMod val="50000"/>
                  </a:schemeClr>
                </a:solidFill>
              </a:rPr>
              <a:t>0 </a:t>
            </a:r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+ 10s</a:t>
            </a:r>
            <a:endParaRPr lang="en-US" sz="1400" baseline="-25000" noProof="1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7596674" y="489029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1400" baseline="-25000" noProof="1" smtClean="0">
                <a:solidFill>
                  <a:schemeClr val="bg2">
                    <a:lumMod val="50000"/>
                  </a:schemeClr>
                </a:solidFill>
              </a:rPr>
              <a:t>0 </a:t>
            </a:r>
            <a:r>
              <a:rPr lang="en-US" sz="1400" noProof="1" smtClean="0">
                <a:solidFill>
                  <a:schemeClr val="bg2">
                    <a:lumMod val="50000"/>
                  </a:schemeClr>
                </a:solidFill>
              </a:rPr>
              <a:t>+ 12s</a:t>
            </a:r>
            <a:endParaRPr lang="en-US" sz="1400" baseline="-25000" noProof="1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9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10</cp:revision>
  <dcterms:created xsi:type="dcterms:W3CDTF">2016-12-10T13:35:23Z</dcterms:created>
  <dcterms:modified xsi:type="dcterms:W3CDTF">2016-12-11T09:55:49Z</dcterms:modified>
</cp:coreProperties>
</file>