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3"/>
  </p:normalViewPr>
  <p:slideViewPr>
    <p:cSldViewPr snapToGrid="0" snapToObjects="1">
      <p:cViewPr>
        <p:scale>
          <a:sx n="100" d="100"/>
          <a:sy n="100" d="100"/>
        </p:scale>
        <p:origin x="8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8158-AC0B-CE45-A296-6DB16133C92E}" type="datetimeFigureOut">
              <a:rPr lang="en-US" smtClean="0"/>
              <a:t>4/4/16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92E2A-584A-AC46-B02D-63A403BCBC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4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72441-52FC-0B45-9320-394574EB77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8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F2F8-2589-994C-872F-C10153C0B010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E95B-6A0D-5B40-85D3-DE339DB432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F2F8-2589-994C-872F-C10153C0B010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E95B-6A0D-5B40-85D3-DE339DB432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F2F8-2589-994C-872F-C10153C0B010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E95B-6A0D-5B40-85D3-DE339DB432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0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F2F8-2589-994C-872F-C10153C0B010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E95B-6A0D-5B40-85D3-DE339DB432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F2F8-2589-994C-872F-C10153C0B010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E95B-6A0D-5B40-85D3-DE339DB432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0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F2F8-2589-994C-872F-C10153C0B010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E95B-6A0D-5B40-85D3-DE339DB432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0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F2F8-2589-994C-872F-C10153C0B010}" type="datetimeFigureOut">
              <a:rPr lang="en-US" smtClean="0"/>
              <a:t>4/4/16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E95B-6A0D-5B40-85D3-DE339DB432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F2F8-2589-994C-872F-C10153C0B010}" type="datetimeFigureOut">
              <a:rPr lang="en-US" smtClean="0"/>
              <a:t>4/4/16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E95B-6A0D-5B40-85D3-DE339DB432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7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F2F8-2589-994C-872F-C10153C0B010}" type="datetimeFigureOut">
              <a:rPr lang="en-US" smtClean="0"/>
              <a:t>4/4/16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E95B-6A0D-5B40-85D3-DE339DB432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3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F2F8-2589-994C-872F-C10153C0B010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E95B-6A0D-5B40-85D3-DE339DB432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F2F8-2589-994C-872F-C10153C0B010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E95B-6A0D-5B40-85D3-DE339DB432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0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BF2F8-2589-994C-872F-C10153C0B010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5E95B-6A0D-5B40-85D3-DE339DB432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8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25343" y="932769"/>
            <a:ext cx="718457" cy="70757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reieck 4"/>
          <p:cNvSpPr/>
          <p:nvPr/>
        </p:nvSpPr>
        <p:spPr>
          <a:xfrm>
            <a:off x="5638800" y="2860900"/>
            <a:ext cx="1023257" cy="914400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6564086" y="1945820"/>
            <a:ext cx="1240971" cy="609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5874886" y="1232465"/>
            <a:ext cx="555170" cy="5606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ylinder 8"/>
          <p:cNvSpPr/>
          <p:nvPr/>
        </p:nvSpPr>
        <p:spPr>
          <a:xfrm>
            <a:off x="9111343" y="1945820"/>
            <a:ext cx="696686" cy="797380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ylinder 9"/>
          <p:cNvSpPr/>
          <p:nvPr/>
        </p:nvSpPr>
        <p:spPr>
          <a:xfrm>
            <a:off x="9111343" y="2936420"/>
            <a:ext cx="696686" cy="797380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7489373" y="3622220"/>
            <a:ext cx="522514" cy="10123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6091918" y="4223657"/>
            <a:ext cx="944335" cy="8273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ylinder 12"/>
          <p:cNvSpPr/>
          <p:nvPr/>
        </p:nvSpPr>
        <p:spPr>
          <a:xfrm>
            <a:off x="9111343" y="3927020"/>
            <a:ext cx="696686" cy="797380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7641773" y="3774620"/>
            <a:ext cx="522514" cy="10123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7794173" y="3927020"/>
            <a:ext cx="522514" cy="10123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 Verbindung mit Pfeil 16"/>
          <p:cNvCxnSpPr>
            <a:stCxn id="4" idx="4"/>
            <a:endCxn id="6" idx="0"/>
          </p:cNvCxnSpPr>
          <p:nvPr/>
        </p:nvCxnSpPr>
        <p:spPr>
          <a:xfrm>
            <a:off x="7184572" y="1640340"/>
            <a:ext cx="0" cy="30548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Gekrümmte Verbindung 18"/>
          <p:cNvCxnSpPr>
            <a:stCxn id="4" idx="6"/>
            <a:endCxn id="9" idx="2"/>
          </p:cNvCxnSpPr>
          <p:nvPr/>
        </p:nvCxnSpPr>
        <p:spPr>
          <a:xfrm>
            <a:off x="7543800" y="1286555"/>
            <a:ext cx="1567543" cy="1057955"/>
          </a:xfrm>
          <a:prstGeom prst="curved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6589938" y="2722787"/>
            <a:ext cx="1240971" cy="609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Gekrümmte Verbindung 30"/>
          <p:cNvCxnSpPr>
            <a:stCxn id="6" idx="3"/>
            <a:endCxn id="29" idx="3"/>
          </p:cNvCxnSpPr>
          <p:nvPr/>
        </p:nvCxnSpPr>
        <p:spPr>
          <a:xfrm>
            <a:off x="7805057" y="2250620"/>
            <a:ext cx="25852" cy="776967"/>
          </a:xfrm>
          <a:prstGeom prst="curvedConnector3">
            <a:avLst>
              <a:gd name="adj1" fmla="val 984264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Gekrümmte Verbindung 32"/>
          <p:cNvCxnSpPr>
            <a:stCxn id="29" idx="1"/>
            <a:endCxn id="6" idx="1"/>
          </p:cNvCxnSpPr>
          <p:nvPr/>
        </p:nvCxnSpPr>
        <p:spPr>
          <a:xfrm rot="10800000">
            <a:off x="6564086" y="2250621"/>
            <a:ext cx="25852" cy="776967"/>
          </a:xfrm>
          <a:prstGeom prst="curvedConnector3">
            <a:avLst>
              <a:gd name="adj1" fmla="val 984264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Gekrümmte Verbindung 34"/>
          <p:cNvCxnSpPr>
            <a:stCxn id="29" idx="2"/>
            <a:endCxn id="5" idx="3"/>
          </p:cNvCxnSpPr>
          <p:nvPr/>
        </p:nvCxnSpPr>
        <p:spPr>
          <a:xfrm rot="5400000">
            <a:off x="6458971" y="3023846"/>
            <a:ext cx="442913" cy="1059995"/>
          </a:xfrm>
          <a:prstGeom prst="curvedConnector3">
            <a:avLst>
              <a:gd name="adj1" fmla="val 151613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5" idx="0"/>
            <a:endCxn id="7" idx="2"/>
          </p:cNvCxnSpPr>
          <p:nvPr/>
        </p:nvCxnSpPr>
        <p:spPr>
          <a:xfrm flipV="1">
            <a:off x="6150429" y="1793080"/>
            <a:ext cx="2042" cy="106782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9" idx="3"/>
            <a:endCxn id="10" idx="0"/>
          </p:cNvCxnSpPr>
          <p:nvPr/>
        </p:nvCxnSpPr>
        <p:spPr>
          <a:xfrm>
            <a:off x="9459686" y="2743200"/>
            <a:ext cx="0" cy="367392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10" idx="3"/>
            <a:endCxn id="13" idx="0"/>
          </p:cNvCxnSpPr>
          <p:nvPr/>
        </p:nvCxnSpPr>
        <p:spPr>
          <a:xfrm>
            <a:off x="9459686" y="3733800"/>
            <a:ext cx="0" cy="367392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9" idx="2"/>
            <a:endCxn id="11" idx="0"/>
          </p:cNvCxnSpPr>
          <p:nvPr/>
        </p:nvCxnSpPr>
        <p:spPr>
          <a:xfrm>
            <a:off x="7210424" y="3332387"/>
            <a:ext cx="540206" cy="289833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Gekrümmte Verbindung 44"/>
          <p:cNvCxnSpPr>
            <a:stCxn id="12" idx="2"/>
            <a:endCxn id="13" idx="3"/>
          </p:cNvCxnSpPr>
          <p:nvPr/>
        </p:nvCxnSpPr>
        <p:spPr>
          <a:xfrm rot="5400000" flipH="1" flipV="1">
            <a:off x="7848600" y="3439886"/>
            <a:ext cx="326571" cy="2895600"/>
          </a:xfrm>
          <a:prstGeom prst="curvedConnector3">
            <a:avLst>
              <a:gd name="adj1" fmla="val -7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Gekrümmte Verbindung 46"/>
          <p:cNvCxnSpPr>
            <a:stCxn id="12" idx="0"/>
            <a:endCxn id="10" idx="2"/>
          </p:cNvCxnSpPr>
          <p:nvPr/>
        </p:nvCxnSpPr>
        <p:spPr>
          <a:xfrm rot="5400000" flipH="1" flipV="1">
            <a:off x="7393441" y="2505756"/>
            <a:ext cx="888547" cy="2547257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4203926" y="1549682"/>
            <a:ext cx="620486" cy="31218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mtClean="0"/>
              <a:t>API Management</a:t>
            </a:r>
            <a:endParaRPr lang="en-US"/>
          </a:p>
        </p:txBody>
      </p:sp>
      <p:cxnSp>
        <p:nvCxnSpPr>
          <p:cNvPr id="51" name="Gerade Verbindung mit Pfeil 50"/>
          <p:cNvCxnSpPr>
            <a:endCxn id="7" idx="1"/>
          </p:cNvCxnSpPr>
          <p:nvPr/>
        </p:nvCxnSpPr>
        <p:spPr>
          <a:xfrm flipV="1">
            <a:off x="4811484" y="1512773"/>
            <a:ext cx="1063402" cy="7378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49" idx="3"/>
            <a:endCxn id="5" idx="1"/>
          </p:cNvCxnSpPr>
          <p:nvPr/>
        </p:nvCxnSpPr>
        <p:spPr>
          <a:xfrm>
            <a:off x="4824412" y="3110592"/>
            <a:ext cx="1070202" cy="207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endCxn id="12" idx="1"/>
          </p:cNvCxnSpPr>
          <p:nvPr/>
        </p:nvCxnSpPr>
        <p:spPr>
          <a:xfrm>
            <a:off x="4824412" y="3913413"/>
            <a:ext cx="1267506" cy="723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1910628" y="2694955"/>
            <a:ext cx="1201140" cy="83127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Consumer</a:t>
            </a:r>
            <a:endParaRPr lang="en-US" dirty="0"/>
          </a:p>
        </p:txBody>
      </p:sp>
      <p:cxnSp>
        <p:nvCxnSpPr>
          <p:cNvPr id="58" name="Gerade Verbindung mit Pfeil 57"/>
          <p:cNvCxnSpPr>
            <a:stCxn id="56" idx="3"/>
            <a:endCxn id="49" idx="1"/>
          </p:cNvCxnSpPr>
          <p:nvPr/>
        </p:nvCxnSpPr>
        <p:spPr>
          <a:xfrm>
            <a:off x="3111768" y="3110592"/>
            <a:ext cx="1092158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21"/>
          <p:cNvGrpSpPr/>
          <p:nvPr/>
        </p:nvGrpSpPr>
        <p:grpSpPr>
          <a:xfrm>
            <a:off x="678838" y="2792508"/>
            <a:ext cx="326670" cy="660183"/>
            <a:chOff x="965555" y="2228850"/>
            <a:chExt cx="424784" cy="820388"/>
          </a:xfrm>
        </p:grpSpPr>
        <p:sp>
          <p:nvSpPr>
            <p:cNvPr id="61" name="Ellipse 22"/>
            <p:cNvSpPr/>
            <p:nvPr/>
          </p:nvSpPr>
          <p:spPr>
            <a:xfrm>
              <a:off x="1047772" y="2228850"/>
              <a:ext cx="260350" cy="24509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Gerader Verbinder 23"/>
            <p:cNvCxnSpPr/>
            <p:nvPr/>
          </p:nvCxnSpPr>
          <p:spPr>
            <a:xfrm>
              <a:off x="1177947" y="2473944"/>
              <a:ext cx="0" cy="330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Gerader Verbinder 24"/>
            <p:cNvCxnSpPr/>
            <p:nvPr/>
          </p:nvCxnSpPr>
          <p:spPr>
            <a:xfrm flipH="1">
              <a:off x="965555" y="2473944"/>
              <a:ext cx="212392" cy="174006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Gerader Verbinder 25"/>
            <p:cNvCxnSpPr/>
            <p:nvPr/>
          </p:nvCxnSpPr>
          <p:spPr>
            <a:xfrm>
              <a:off x="1177947" y="2473944"/>
              <a:ext cx="212392" cy="17145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Gerader Verbinder 26"/>
            <p:cNvCxnSpPr/>
            <p:nvPr/>
          </p:nvCxnSpPr>
          <p:spPr>
            <a:xfrm flipH="1">
              <a:off x="1034131" y="2772085"/>
              <a:ext cx="143816" cy="277153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Gerader Verbinder 27"/>
            <p:cNvCxnSpPr/>
            <p:nvPr/>
          </p:nvCxnSpPr>
          <p:spPr>
            <a:xfrm>
              <a:off x="1177947" y="2769578"/>
              <a:ext cx="130175" cy="27966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7" name="Gerade Verbindung mit Pfeil 66"/>
          <p:cNvCxnSpPr>
            <a:endCxn id="56" idx="1"/>
          </p:cNvCxnSpPr>
          <p:nvPr/>
        </p:nvCxnSpPr>
        <p:spPr>
          <a:xfrm>
            <a:off x="1096233" y="3110591"/>
            <a:ext cx="814395" cy="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4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hteck 66"/>
          <p:cNvSpPr/>
          <p:nvPr/>
        </p:nvSpPr>
        <p:spPr>
          <a:xfrm>
            <a:off x="3114591" y="468403"/>
            <a:ext cx="6810375" cy="58293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e-DE" dirty="0" smtClean="0"/>
              <a:t>API Management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3343276" y="4018220"/>
            <a:ext cx="1140542" cy="76691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Developer Portal</a:t>
            </a:r>
            <a:endParaRPr lang="en-US" sz="1600" dirty="0"/>
          </a:p>
        </p:txBody>
      </p:sp>
      <p:sp>
        <p:nvSpPr>
          <p:cNvPr id="2" name="Rechteck 1"/>
          <p:cNvSpPr/>
          <p:nvPr/>
        </p:nvSpPr>
        <p:spPr>
          <a:xfrm>
            <a:off x="5647645" y="1965833"/>
            <a:ext cx="328863" cy="1515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API Gateway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7060387" y="4018220"/>
            <a:ext cx="1140542" cy="76691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Admin</a:t>
            </a:r>
            <a:endParaRPr lang="en-US" dirty="0"/>
          </a:p>
        </p:txBody>
      </p:sp>
      <p:cxnSp>
        <p:nvCxnSpPr>
          <p:cNvPr id="4" name="Gerade Verbindung mit Pfeil 3"/>
          <p:cNvCxnSpPr/>
          <p:nvPr/>
        </p:nvCxnSpPr>
        <p:spPr>
          <a:xfrm flipH="1" flipV="1">
            <a:off x="6032657" y="1444466"/>
            <a:ext cx="1264089" cy="257145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ussdiagramm: Magnetplattenspeicher 4"/>
          <p:cNvSpPr/>
          <p:nvPr/>
        </p:nvSpPr>
        <p:spPr>
          <a:xfrm>
            <a:off x="5297726" y="657900"/>
            <a:ext cx="1028700" cy="771525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Logs</a:t>
            </a:r>
          </a:p>
        </p:txBody>
      </p:sp>
      <p:cxnSp>
        <p:nvCxnSpPr>
          <p:cNvPr id="6" name="Gerade Verbindung mit Pfeil 5"/>
          <p:cNvCxnSpPr>
            <a:stCxn id="2" idx="0"/>
            <a:endCxn id="5" idx="3"/>
          </p:cNvCxnSpPr>
          <p:nvPr/>
        </p:nvCxnSpPr>
        <p:spPr>
          <a:xfrm flipH="1" flipV="1">
            <a:off x="5812076" y="1429425"/>
            <a:ext cx="1" cy="536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4251594" y="1429426"/>
            <a:ext cx="1259694" cy="258649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10293885" y="2282426"/>
            <a:ext cx="1140542" cy="76691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10" name="Gerade Verbindung mit Pfeil 9"/>
          <p:cNvCxnSpPr>
            <a:stCxn id="2" idx="3"/>
            <a:endCxn id="9" idx="1"/>
          </p:cNvCxnSpPr>
          <p:nvPr/>
        </p:nvCxnSpPr>
        <p:spPr>
          <a:xfrm flipV="1">
            <a:off x="5976508" y="2665884"/>
            <a:ext cx="4317377" cy="57939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Flussdiagramm: Magnetplattenspeicher 10"/>
          <p:cNvSpPr/>
          <p:nvPr/>
        </p:nvSpPr>
        <p:spPr>
          <a:xfrm>
            <a:off x="5297726" y="4991773"/>
            <a:ext cx="1028700" cy="771525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Analytics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6353886" y="4780527"/>
            <a:ext cx="706501" cy="3625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ussdiagramm: Magnetplattenspeicher 14"/>
          <p:cNvSpPr/>
          <p:nvPr/>
        </p:nvSpPr>
        <p:spPr>
          <a:xfrm>
            <a:off x="8707676" y="4009002"/>
            <a:ext cx="1028700" cy="771525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Audit</a:t>
            </a:r>
          </a:p>
        </p:txBody>
      </p:sp>
      <p:cxnSp>
        <p:nvCxnSpPr>
          <p:cNvPr id="17" name="Gewinkelte Verbindung 16"/>
          <p:cNvCxnSpPr>
            <a:stCxn id="16" idx="2"/>
            <a:endCxn id="15" idx="3"/>
          </p:cNvCxnSpPr>
          <p:nvPr/>
        </p:nvCxnSpPr>
        <p:spPr>
          <a:xfrm rot="5400000" flipH="1" flipV="1">
            <a:off x="6565481" y="2128592"/>
            <a:ext cx="4609" cy="5308479"/>
          </a:xfrm>
          <a:prstGeom prst="bentConnector3">
            <a:avLst>
              <a:gd name="adj1" fmla="val -26245932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695987" y="2330598"/>
            <a:ext cx="1140542" cy="76691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</a:t>
            </a:r>
            <a:endParaRPr lang="en-US" dirty="0"/>
          </a:p>
        </p:txBody>
      </p:sp>
      <p:cxnSp>
        <p:nvCxnSpPr>
          <p:cNvPr id="20" name="Gerade Verbindung mit Pfeil 19"/>
          <p:cNvCxnSpPr>
            <a:stCxn id="19" idx="3"/>
            <a:endCxn id="2" idx="1"/>
          </p:cNvCxnSpPr>
          <p:nvPr/>
        </p:nvCxnSpPr>
        <p:spPr>
          <a:xfrm>
            <a:off x="2836529" y="2714056"/>
            <a:ext cx="2811116" cy="976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4483818" y="3225137"/>
            <a:ext cx="1159686" cy="7930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uppieren 21"/>
          <p:cNvGrpSpPr/>
          <p:nvPr/>
        </p:nvGrpSpPr>
        <p:grpSpPr>
          <a:xfrm>
            <a:off x="611432" y="2371756"/>
            <a:ext cx="326670" cy="660183"/>
            <a:chOff x="965555" y="2228850"/>
            <a:chExt cx="424784" cy="820388"/>
          </a:xfrm>
        </p:grpSpPr>
        <p:sp>
          <p:nvSpPr>
            <p:cNvPr id="23" name="Ellipse 22"/>
            <p:cNvSpPr/>
            <p:nvPr/>
          </p:nvSpPr>
          <p:spPr>
            <a:xfrm>
              <a:off x="1047772" y="2228850"/>
              <a:ext cx="260350" cy="24509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Gerader Verbinder 23"/>
            <p:cNvCxnSpPr>
              <a:stCxn id="23" idx="4"/>
            </p:cNvCxnSpPr>
            <p:nvPr/>
          </p:nvCxnSpPr>
          <p:spPr>
            <a:xfrm>
              <a:off x="1177947" y="2473944"/>
              <a:ext cx="0" cy="330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r Verbinder 24"/>
            <p:cNvCxnSpPr>
              <a:stCxn id="23" idx="4"/>
            </p:cNvCxnSpPr>
            <p:nvPr/>
          </p:nvCxnSpPr>
          <p:spPr>
            <a:xfrm flipH="1">
              <a:off x="965555" y="2473944"/>
              <a:ext cx="212392" cy="174006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Gerader Verbinder 25"/>
            <p:cNvCxnSpPr>
              <a:stCxn id="23" idx="4"/>
            </p:cNvCxnSpPr>
            <p:nvPr/>
          </p:nvCxnSpPr>
          <p:spPr>
            <a:xfrm>
              <a:off x="1177947" y="2473944"/>
              <a:ext cx="212392" cy="17145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Gerader Verbinder 26"/>
            <p:cNvCxnSpPr/>
            <p:nvPr/>
          </p:nvCxnSpPr>
          <p:spPr>
            <a:xfrm flipH="1">
              <a:off x="1034131" y="2772085"/>
              <a:ext cx="143816" cy="277153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r Verbinder 27"/>
            <p:cNvCxnSpPr/>
            <p:nvPr/>
          </p:nvCxnSpPr>
          <p:spPr>
            <a:xfrm>
              <a:off x="1177947" y="2769578"/>
              <a:ext cx="130175" cy="27966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9" name="Gerade Verbindung mit Pfeil 28"/>
          <p:cNvCxnSpPr>
            <a:endCxn id="19" idx="1"/>
          </p:cNvCxnSpPr>
          <p:nvPr/>
        </p:nvCxnSpPr>
        <p:spPr>
          <a:xfrm flipV="1">
            <a:off x="1034554" y="2714056"/>
            <a:ext cx="661433" cy="71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1052829" y="4394766"/>
            <a:ext cx="2290447" cy="319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ussdiagramm: Magnetplattenspeicher 32"/>
          <p:cNvSpPr/>
          <p:nvPr/>
        </p:nvSpPr>
        <p:spPr>
          <a:xfrm>
            <a:off x="5304198" y="4012202"/>
            <a:ext cx="1028700" cy="771525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Confi</a:t>
            </a:r>
            <a:r>
              <a:rPr lang="en-US" dirty="0" smtClean="0"/>
              <a:t>g</a:t>
            </a:r>
            <a:endParaRPr lang="de-DE" dirty="0" smtClean="0"/>
          </a:p>
        </p:txBody>
      </p:sp>
      <p:cxnSp>
        <p:nvCxnSpPr>
          <p:cNvPr id="34" name="Gerade Verbindung mit Pfeil 33"/>
          <p:cNvCxnSpPr>
            <a:stCxn id="33" idx="1"/>
          </p:cNvCxnSpPr>
          <p:nvPr/>
        </p:nvCxnSpPr>
        <p:spPr>
          <a:xfrm flipV="1">
            <a:off x="5818548" y="3475794"/>
            <a:ext cx="1" cy="5364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3" idx="1"/>
            <a:endCxn id="33" idx="4"/>
          </p:cNvCxnSpPr>
          <p:nvPr/>
        </p:nvCxnSpPr>
        <p:spPr>
          <a:xfrm flipH="1" flipV="1">
            <a:off x="6332898" y="4397965"/>
            <a:ext cx="727489" cy="3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 flipV="1">
            <a:off x="5987310" y="3225137"/>
            <a:ext cx="1073077" cy="82622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Freihandform 41"/>
          <p:cNvSpPr/>
          <p:nvPr/>
        </p:nvSpPr>
        <p:spPr>
          <a:xfrm>
            <a:off x="4959840" y="3478303"/>
            <a:ext cx="685800" cy="1609725"/>
          </a:xfrm>
          <a:custGeom>
            <a:avLst/>
            <a:gdLst>
              <a:gd name="connsiteX0" fmla="*/ 685800 w 685800"/>
              <a:gd name="connsiteY0" fmla="*/ 0 h 1609725"/>
              <a:gd name="connsiteX1" fmla="*/ 0 w 685800"/>
              <a:gd name="connsiteY1" fmla="*/ 581025 h 1609725"/>
              <a:gd name="connsiteX2" fmla="*/ 0 w 685800"/>
              <a:gd name="connsiteY2" fmla="*/ 1447800 h 1609725"/>
              <a:gd name="connsiteX3" fmla="*/ 333375 w 685800"/>
              <a:gd name="connsiteY3" fmla="*/ 1609725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" h="1609725">
                <a:moveTo>
                  <a:pt x="685800" y="0"/>
                </a:moveTo>
                <a:lnTo>
                  <a:pt x="0" y="581025"/>
                </a:lnTo>
                <a:lnTo>
                  <a:pt x="0" y="1447800"/>
                </a:lnTo>
                <a:lnTo>
                  <a:pt x="333375" y="1609725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Gerade Verbindung mit Pfeil 47"/>
          <p:cNvCxnSpPr>
            <a:stCxn id="3" idx="3"/>
            <a:endCxn id="15" idx="2"/>
          </p:cNvCxnSpPr>
          <p:nvPr/>
        </p:nvCxnSpPr>
        <p:spPr>
          <a:xfrm flipV="1">
            <a:off x="8200929" y="4394765"/>
            <a:ext cx="506747" cy="69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4482770" y="4412489"/>
            <a:ext cx="814956" cy="1011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3337875" y="2797754"/>
            <a:ext cx="1140542" cy="76691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Portal IdP</a:t>
            </a:r>
            <a:endParaRPr lang="en-US" sz="1600" dirty="0"/>
          </a:p>
        </p:txBody>
      </p:sp>
      <p:sp>
        <p:nvSpPr>
          <p:cNvPr id="38" name="Rechteck 37"/>
          <p:cNvSpPr/>
          <p:nvPr/>
        </p:nvSpPr>
        <p:spPr>
          <a:xfrm>
            <a:off x="7060387" y="1541042"/>
            <a:ext cx="1140542" cy="76691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API IdP</a:t>
            </a:r>
            <a:endParaRPr lang="en-US" sz="1600" dirty="0"/>
          </a:p>
        </p:txBody>
      </p:sp>
      <p:cxnSp>
        <p:nvCxnSpPr>
          <p:cNvPr id="39" name="Gerade Verbindung mit Pfeil 38"/>
          <p:cNvCxnSpPr>
            <a:endCxn id="38" idx="1"/>
          </p:cNvCxnSpPr>
          <p:nvPr/>
        </p:nvCxnSpPr>
        <p:spPr>
          <a:xfrm flipV="1">
            <a:off x="5963369" y="1924500"/>
            <a:ext cx="1097018" cy="29199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7" idx="2"/>
            <a:endCxn id="16" idx="0"/>
          </p:cNvCxnSpPr>
          <p:nvPr/>
        </p:nvCxnSpPr>
        <p:spPr>
          <a:xfrm>
            <a:off x="3908146" y="3564670"/>
            <a:ext cx="5401" cy="45355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Gruppieren 21"/>
          <p:cNvGrpSpPr/>
          <p:nvPr/>
        </p:nvGrpSpPr>
        <p:grpSpPr>
          <a:xfrm>
            <a:off x="611432" y="4051363"/>
            <a:ext cx="326670" cy="660183"/>
            <a:chOff x="965555" y="2228850"/>
            <a:chExt cx="424784" cy="820388"/>
          </a:xfrm>
        </p:grpSpPr>
        <p:sp>
          <p:nvSpPr>
            <p:cNvPr id="43" name="Ellipse 22"/>
            <p:cNvSpPr/>
            <p:nvPr/>
          </p:nvSpPr>
          <p:spPr>
            <a:xfrm>
              <a:off x="1047772" y="2228850"/>
              <a:ext cx="260350" cy="24509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Gerader Verbinder 23"/>
            <p:cNvCxnSpPr/>
            <p:nvPr/>
          </p:nvCxnSpPr>
          <p:spPr>
            <a:xfrm>
              <a:off x="1177947" y="2473944"/>
              <a:ext cx="0" cy="330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Gerader Verbinder 24"/>
            <p:cNvCxnSpPr/>
            <p:nvPr/>
          </p:nvCxnSpPr>
          <p:spPr>
            <a:xfrm flipH="1">
              <a:off x="965555" y="2473944"/>
              <a:ext cx="212392" cy="174006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Gerader Verbinder 25"/>
            <p:cNvCxnSpPr/>
            <p:nvPr/>
          </p:nvCxnSpPr>
          <p:spPr>
            <a:xfrm>
              <a:off x="1177947" y="2473944"/>
              <a:ext cx="212392" cy="17145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Gerader Verbinder 26"/>
            <p:cNvCxnSpPr/>
            <p:nvPr/>
          </p:nvCxnSpPr>
          <p:spPr>
            <a:xfrm flipH="1">
              <a:off x="1034131" y="2772085"/>
              <a:ext cx="143816" cy="277153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Gerader Verbinder 27"/>
            <p:cNvCxnSpPr/>
            <p:nvPr/>
          </p:nvCxnSpPr>
          <p:spPr>
            <a:xfrm>
              <a:off x="1177947" y="2769578"/>
              <a:ext cx="130175" cy="27966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" name="Textfeld 11"/>
          <p:cNvSpPr txBox="1"/>
          <p:nvPr/>
        </p:nvSpPr>
        <p:spPr>
          <a:xfrm>
            <a:off x="199000" y="4700560"/>
            <a:ext cx="115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Developer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11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  <p:bldP spid="5" grpId="0" animBg="1"/>
      <p:bldP spid="11" grpId="0" animBg="1"/>
      <p:bldP spid="15" grpId="0" animBg="1"/>
      <p:bldP spid="33" grpId="0" animBg="1"/>
      <p:bldP spid="42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Breitbild</PresentationFormat>
  <Paragraphs>16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Danielsson</dc:creator>
  <cp:lastModifiedBy>Martin Danielsson</cp:lastModifiedBy>
  <cp:revision>6</cp:revision>
  <dcterms:created xsi:type="dcterms:W3CDTF">2016-04-04T11:56:44Z</dcterms:created>
  <dcterms:modified xsi:type="dcterms:W3CDTF">2016-04-05T12:29:09Z</dcterms:modified>
</cp:coreProperties>
</file>