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8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A72E-76AE-4A4F-BFCA-06C7632A235C}" type="datetimeFigureOut">
              <a:rPr lang="en-US" smtClean="0"/>
              <a:t>14/02/16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0310-242D-454C-A58B-6D691747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C_Logo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1" y="2812235"/>
            <a:ext cx="7263384" cy="3377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5144" y="560001"/>
            <a:ext cx="4291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 YOU!</a:t>
            </a:r>
            <a:endParaRPr lang="en-US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8698" y="1497270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#</a:t>
            </a:r>
            <a:r>
              <a:rPr lang="en-US" sz="3200" dirty="0" err="1" smtClean="0"/>
              <a:t>EuroTestConf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846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umb_IMG_5425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279"/>
            <a:ext cx="9144000" cy="53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9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ociationForSoftwareTes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15" y="2802737"/>
            <a:ext cx="2351487" cy="1241673"/>
          </a:xfrm>
          <a:prstGeom prst="rect">
            <a:avLst/>
          </a:prstGeom>
        </p:spPr>
      </p:pic>
      <p:pic>
        <p:nvPicPr>
          <p:cNvPr id="3" name="Picture 2" descr="deutsche-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7442"/>
            <a:ext cx="4041122" cy="606169"/>
          </a:xfrm>
          <a:prstGeom prst="rect">
            <a:avLst/>
          </a:prstGeom>
        </p:spPr>
      </p:pic>
      <p:pic>
        <p:nvPicPr>
          <p:cNvPr id="4" name="Picture 3" descr="mozaic_work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54" y="1739938"/>
            <a:ext cx="2123435" cy="1246953"/>
          </a:xfrm>
          <a:prstGeom prst="rect">
            <a:avLst/>
          </a:prstGeom>
        </p:spPr>
      </p:pic>
      <p:pic>
        <p:nvPicPr>
          <p:cNvPr id="5" name="Picture 4" descr="AgileAlliance_spons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54" y="5186491"/>
            <a:ext cx="1385305" cy="923537"/>
          </a:xfrm>
          <a:prstGeom prst="rect">
            <a:avLst/>
          </a:prstGeom>
        </p:spPr>
      </p:pic>
      <p:pic>
        <p:nvPicPr>
          <p:cNvPr id="6" name="Picture 5" descr="Alto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4" y="5054522"/>
            <a:ext cx="839243" cy="1187476"/>
          </a:xfrm>
          <a:prstGeom prst="rect">
            <a:avLst/>
          </a:prstGeom>
        </p:spPr>
      </p:pic>
      <p:pic>
        <p:nvPicPr>
          <p:cNvPr id="7" name="Picture 6" descr="endav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40" y="4645800"/>
            <a:ext cx="2191998" cy="100246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Sponsors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008" y="1417638"/>
            <a:ext cx="122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PLATINUM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008" y="4349823"/>
            <a:ext cx="73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GOLD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1008" y="4221212"/>
            <a:ext cx="8172422" cy="0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8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2-12 at 16.4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873"/>
            <a:ext cx="9144000" cy="26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0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C_Logo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1" y="2812235"/>
            <a:ext cx="7263384" cy="3377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6812" y="511461"/>
            <a:ext cx="6855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SEE YOU </a:t>
            </a:r>
            <a:r>
              <a:rPr lang="en-US" sz="6000" b="1" smtClean="0"/>
              <a:t>NEXT YEAR!</a:t>
            </a:r>
            <a:endParaRPr lang="en-US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46982" y="1497270"/>
            <a:ext cx="4855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#</a:t>
            </a:r>
            <a:r>
              <a:rPr lang="en-US" sz="3200" dirty="0" err="1" smtClean="0"/>
              <a:t>EuroTestConf</a:t>
            </a:r>
            <a:r>
              <a:rPr lang="en-US" sz="3200" dirty="0" smtClean="0"/>
              <a:t> </a:t>
            </a:r>
            <a:r>
              <a:rPr lang="en-US" sz="3200" smtClean="0"/>
              <a:t>goes </a:t>
            </a:r>
            <a:r>
              <a:rPr lang="en-US" sz="3200" b="1" smtClean="0">
                <a:solidFill>
                  <a:schemeClr val="accent1"/>
                </a:solidFill>
              </a:rPr>
              <a:t>Finland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Macintosh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Our Sponsors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Maaret Pyhäjärvi</dc:creator>
  <cp:lastModifiedBy>Maaret Pyhäjärvi</cp:lastModifiedBy>
  <cp:revision>6</cp:revision>
  <dcterms:created xsi:type="dcterms:W3CDTF">2016-02-12T14:43:21Z</dcterms:created>
  <dcterms:modified xsi:type="dcterms:W3CDTF">2016-02-14T09:44:26Z</dcterms:modified>
</cp:coreProperties>
</file>