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66" r:id="rId5"/>
    <p:sldId id="260" r:id="rId6"/>
    <p:sldId id="267" r:id="rId7"/>
    <p:sldId id="263" r:id="rId8"/>
    <p:sldId id="261" r:id="rId9"/>
    <p:sldId id="264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EDF36-18C1-8841-A42D-C078110DEA70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89E35-08A0-154D-BCB5-6DFFCE84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Practical, about practitioners sharing the craft</a:t>
            </a:r>
          </a:p>
          <a:p>
            <a:pPr marL="228600" indent="-228600">
              <a:buAutoNum type="arabicPeriod"/>
            </a:pPr>
            <a:r>
              <a:rPr lang="en-US" dirty="0" smtClean="0"/>
              <a:t>Testing, not testers. As performance and as artifact creation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Not</a:t>
            </a:r>
            <a:r>
              <a:rPr lang="en-US" baseline="0" dirty="0" smtClean="0"/>
              <a:t> making speakers pay to speak and eventually paying for speaking to create the best contents year after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9E35-08A0-154D-BCB5-6DFFCE84E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4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0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5878-EBF2-3C48-A294-98090ED9B645}" type="datetimeFigureOut">
              <a:rPr lang="en-US" smtClean="0"/>
              <a:t>10/02/16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4958B-BDB6-BA47-92DF-640116D4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C_Logo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1" y="2812235"/>
            <a:ext cx="7263384" cy="3377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5144" y="560001"/>
            <a:ext cx="3808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WELCOME!</a:t>
            </a:r>
            <a:endParaRPr lang="en-US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8698" y="1497270"/>
            <a:ext cx="2646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#</a:t>
            </a:r>
            <a:r>
              <a:rPr lang="en-US" sz="3200" dirty="0" err="1" smtClean="0"/>
              <a:t>EuroTestConf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11371" y="33599"/>
            <a:ext cx="723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Wifi</a:t>
            </a:r>
            <a:r>
              <a:rPr lang="en-US" sz="2800" dirty="0" smtClean="0"/>
              <a:t>: </a:t>
            </a:r>
            <a:r>
              <a:rPr lang="en-US" sz="2800" dirty="0" err="1" smtClean="0"/>
              <a:t>RadissonGuest</a:t>
            </a:r>
            <a:r>
              <a:rPr lang="en-US" sz="2800" dirty="0" smtClean="0"/>
              <a:t> / Key: restaurant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935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ociationForSoftwareTes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15" y="2802737"/>
            <a:ext cx="2351487" cy="1241673"/>
          </a:xfrm>
          <a:prstGeom prst="rect">
            <a:avLst/>
          </a:prstGeom>
        </p:spPr>
      </p:pic>
      <p:pic>
        <p:nvPicPr>
          <p:cNvPr id="3" name="Picture 2" descr="deutsche-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7442"/>
            <a:ext cx="4041122" cy="606169"/>
          </a:xfrm>
          <a:prstGeom prst="rect">
            <a:avLst/>
          </a:prstGeom>
        </p:spPr>
      </p:pic>
      <p:pic>
        <p:nvPicPr>
          <p:cNvPr id="4" name="Picture 3" descr="mozaic_work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54" y="1739938"/>
            <a:ext cx="2123435" cy="1246953"/>
          </a:xfrm>
          <a:prstGeom prst="rect">
            <a:avLst/>
          </a:prstGeom>
        </p:spPr>
      </p:pic>
      <p:pic>
        <p:nvPicPr>
          <p:cNvPr id="5" name="Picture 4" descr="AgileAlliance_spons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54" y="5186491"/>
            <a:ext cx="1385305" cy="923537"/>
          </a:xfrm>
          <a:prstGeom prst="rect">
            <a:avLst/>
          </a:prstGeom>
        </p:spPr>
      </p:pic>
      <p:pic>
        <p:nvPicPr>
          <p:cNvPr id="6" name="Picture 5" descr="Alto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4" y="5054522"/>
            <a:ext cx="839243" cy="1187476"/>
          </a:xfrm>
          <a:prstGeom prst="rect">
            <a:avLst/>
          </a:prstGeom>
        </p:spPr>
      </p:pic>
      <p:pic>
        <p:nvPicPr>
          <p:cNvPr id="7" name="Picture 6" descr="endav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40" y="4645800"/>
            <a:ext cx="2191998" cy="100246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Sponsors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008" y="1417638"/>
            <a:ext cx="122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PLATINUM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008" y="4349823"/>
            <a:ext cx="73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GOLD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1008" y="4221212"/>
            <a:ext cx="8172422" cy="0"/>
          </a:xfrm>
          <a:prstGeom prst="line">
            <a:avLst/>
          </a:prstGeom>
          <a:ln>
            <a:solidFill>
              <a:srgbClr val="4F81BD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3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355" y="1676605"/>
            <a:ext cx="8301770" cy="406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CHANGING THE WORLD OF CONFERENCES</a:t>
            </a:r>
          </a:p>
          <a:p>
            <a:pPr algn="ctr"/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34170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62520"/>
          </a:xfrm>
        </p:spPr>
        <p:txBody>
          <a:bodyPr/>
          <a:lstStyle/>
          <a:p>
            <a:r>
              <a:rPr lang="en-US" dirty="0" smtClean="0"/>
              <a:t>4 KEYNOTES</a:t>
            </a:r>
            <a:br>
              <a:rPr lang="en-US" dirty="0" smtClean="0"/>
            </a:br>
            <a:r>
              <a:rPr lang="en-US" dirty="0" smtClean="0"/>
              <a:t>6 WORKSHOPS</a:t>
            </a:r>
            <a:br>
              <a:rPr lang="en-US" dirty="0" smtClean="0"/>
            </a:br>
            <a:r>
              <a:rPr lang="en-US" dirty="0" smtClean="0"/>
              <a:t>15 TALKS</a:t>
            </a:r>
            <a:br>
              <a:rPr lang="en-US" dirty="0" smtClean="0"/>
            </a:br>
            <a:r>
              <a:rPr lang="en-US" dirty="0" smtClean="0"/>
              <a:t>LEAN COFFEE –DISCUSSION</a:t>
            </a:r>
            <a:br>
              <a:rPr lang="en-US" dirty="0" smtClean="0"/>
            </a:br>
            <a:r>
              <a:rPr lang="en-US" dirty="0" smtClean="0"/>
              <a:t>OPEN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7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2-10 at 14.5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4857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1364" y="3105629"/>
            <a:ext cx="2011950" cy="1728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Thomas, Richard &amp; Llewellyn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066652" y="2945717"/>
            <a:ext cx="743996" cy="1728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Atlas</a:t>
            </a:r>
            <a:r>
              <a:rPr lang="en-US" sz="1200" dirty="0"/>
              <a:t>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975895" y="1991895"/>
            <a:ext cx="1834753" cy="561473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05" y="2837815"/>
            <a:ext cx="2380916" cy="658027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umb_IMG_5396_102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0" t="26082" b="20509"/>
          <a:stretch/>
        </p:blipFill>
        <p:spPr>
          <a:xfrm>
            <a:off x="-116163" y="1788790"/>
            <a:ext cx="9260163" cy="3662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0942" y="549802"/>
            <a:ext cx="4999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Wi-Fi Code: </a:t>
            </a:r>
            <a:r>
              <a:rPr lang="en-US" sz="4000" i="1" dirty="0" smtClean="0"/>
              <a:t>restaurant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42893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07" y="2861433"/>
            <a:ext cx="8229600" cy="1143000"/>
          </a:xfrm>
        </p:spPr>
        <p:txBody>
          <a:bodyPr/>
          <a:lstStyle/>
          <a:p>
            <a:r>
              <a:rPr lang="en-US" dirty="0" smtClean="0"/>
              <a:t>TWITTER: #</a:t>
            </a:r>
            <a:r>
              <a:rPr lang="en-US" dirty="0" err="1" smtClean="0"/>
              <a:t>EuroTestConf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9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Been Invited!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2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2-11 at 00.5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1994903"/>
            <a:ext cx="2692400" cy="26543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Conference Gift from Julian </a:t>
            </a:r>
            <a:r>
              <a:rPr lang="en-US" dirty="0" err="1" smtClean="0"/>
              <a:t>Harty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58" y="2734427"/>
            <a:ext cx="8229600" cy="1143000"/>
          </a:xfrm>
        </p:spPr>
        <p:txBody>
          <a:bodyPr/>
          <a:lstStyle/>
          <a:p>
            <a:r>
              <a:rPr lang="en-US" dirty="0" smtClean="0"/>
              <a:t>OTHER PRACTICALITIES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90</Words>
  <Application>Microsoft Macintosh PowerPoint</Application>
  <PresentationFormat>On-screen Show (4:3)</PresentationFormat>
  <Paragraphs>19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4 KEYNOTES 6 WORKSHOPS 15 TALKS LEAN COFFEE –DISCUSSION OPEN SPACE</vt:lpstr>
      <vt:lpstr>PowerPoint Presentation</vt:lpstr>
      <vt:lpstr>PowerPoint Presentation</vt:lpstr>
      <vt:lpstr>TWITTER: #EuroTestConf</vt:lpstr>
      <vt:lpstr>You Have Been Invited! </vt:lpstr>
      <vt:lpstr>A Conference Gift from Julian Harty</vt:lpstr>
      <vt:lpstr>OTHER PRACTICALITIES</vt:lpstr>
      <vt:lpstr>Our Sponsors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Maaret Pyhäjärvi</dc:creator>
  <cp:lastModifiedBy>Maaret Pyhäjärvi</cp:lastModifiedBy>
  <cp:revision>17</cp:revision>
  <dcterms:created xsi:type="dcterms:W3CDTF">2016-02-10T13:15:28Z</dcterms:created>
  <dcterms:modified xsi:type="dcterms:W3CDTF">2016-02-11T07:02:21Z</dcterms:modified>
</cp:coreProperties>
</file>