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9" r:id="rId4"/>
    <p:sldId id="262" r:id="rId5"/>
    <p:sldId id="263" r:id="rId6"/>
    <p:sldId id="264" r:id="rId7"/>
    <p:sldId id="265" r:id="rId8"/>
    <p:sldId id="278" r:id="rId9"/>
    <p:sldId id="27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6FAC1EE4-A01E-46CC-954A-C26AA53B9908}">
          <p14:sldIdLst>
            <p14:sldId id="256"/>
            <p14:sldId id="277"/>
            <p14:sldId id="259"/>
            <p14:sldId id="262"/>
            <p14:sldId id="263"/>
            <p14:sldId id="264"/>
            <p14:sldId id="265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01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зеленый)">
  <p:cSld name="Сравнение (зеленый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синий)">
  <p:cSld name="Сравнение (синий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4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5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6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467061" y="3249750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Приложение с использованием </a:t>
            </a:r>
            <a:r>
              <a:rPr lang="ru-RU" sz="324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ru-RU" sz="324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324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Redux</a:t>
            </a:r>
            <a:r>
              <a:rPr lang="ru-RU" sz="324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 использованием </a:t>
            </a:r>
            <a:r>
              <a:rPr lang="ru-RU" sz="324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mock</a:t>
            </a:r>
            <a:r>
              <a:rPr lang="ru-RU" sz="324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-сервера и PWA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688883" y="5034150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>
                <a:latin typeface="Calibri"/>
                <a:ea typeface="Calibri"/>
                <a:cs typeface="Calibri"/>
                <a:sym typeface="Calibri"/>
              </a:rPr>
              <a:t>Выполнила: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>
                <a:latin typeface="Calibri"/>
                <a:ea typeface="Calibri"/>
                <a:cs typeface="Calibri"/>
                <a:sym typeface="Calibri"/>
              </a:rPr>
              <a:t>Хафизова Алина </a:t>
            </a:r>
            <a:r>
              <a:rPr lang="ru-RU" b="1" dirty="0" err="1">
                <a:latin typeface="Calibri"/>
                <a:ea typeface="Calibri"/>
                <a:cs typeface="Calibri"/>
                <a:sym typeface="Calibri"/>
              </a:rPr>
              <a:t>Анасовна</a:t>
            </a:r>
            <a:endParaRPr lang="ru-RU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/>
              <a:t>Группа </a:t>
            </a:r>
            <a:r>
              <a:rPr lang="en-US" b="1" dirty="0"/>
              <a:t>JS-21-02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2"/>
            <a:ext cx="12196990" cy="309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A25A86-F158-4B77-8EA3-5575DD4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512" y="302455"/>
            <a:ext cx="10515600" cy="1920240"/>
          </a:xfrm>
        </p:spPr>
        <p:txBody>
          <a:bodyPr/>
          <a:lstStyle/>
          <a:p>
            <a:r>
              <a:rPr lang="ru-RU" dirty="0"/>
              <a:t>Макет</a:t>
            </a:r>
          </a:p>
        </p:txBody>
      </p:sp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ADE5E7-9EE1-4C47-9DEB-425BBE3B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35" y="1018559"/>
            <a:ext cx="1025033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Описание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/>
              <a:t>Использованные технологии: </a:t>
            </a: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React -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функциональные компоненты в связке с хуками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Redux, react-redux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Redux-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thunk</a:t>
            </a: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Библиотек</a:t>
            </a:r>
            <a:r>
              <a:rPr lang="ru-RU" dirty="0"/>
              <a:t>а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готовых компонентов (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ant-design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или иную)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препроцессор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SASS</a:t>
            </a: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React-router, react-router-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dom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Flex-box/Grid-layout</a:t>
            </a: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DumMyApi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https://dummyapi.io/docs</a:t>
            </a: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EBD57-4B4E-41FD-B398-F83B5EA6D0D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473" r="6473"/>
          <a:stretch>
            <a:fillRect/>
          </a:stretch>
        </p:blipFill>
        <p:spPr>
          <a:xfrm>
            <a:off x="6433357" y="1218380"/>
            <a:ext cx="5514749" cy="4536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102942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latin typeface="Calibri"/>
                <a:ea typeface="Calibri"/>
                <a:cs typeface="Calibri"/>
                <a:sym typeface="Calibri"/>
              </a:rPr>
              <a:t>Приложение с использованием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React\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Redax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2804881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Клиентская часть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20489" y="1948079"/>
            <a:ext cx="4619172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Ключевая возможность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это композиция компонентов.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620489" y="151679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Архитектура проекта.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4444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B7659-8EE9-4F5A-A1F5-1F8B2241493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121" b="4121"/>
          <a:stretch>
            <a:fillRect/>
          </a:stretch>
        </p:blipFill>
        <p:spPr>
          <a:xfrm>
            <a:off x="4456113" y="1349375"/>
            <a:ext cx="6897687" cy="5240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96629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Приложение с использованием </a:t>
            </a:r>
            <a:r>
              <a:rPr lang="ru-RU" b="1" dirty="0" err="1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ru-RU" b="1" dirty="0" err="1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Redax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Серверная часть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r>
              <a:rPr lang="ru-RU" dirty="0"/>
              <a:t>Архитектура проекта</a:t>
            </a:r>
            <a:endParaRPr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9C011990-48FF-4CB5-93D8-39E04F00530A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370522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36451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36451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>
            <a:spLocks noGrp="1"/>
          </p:cNvSpPr>
          <p:nvPr>
            <p:ph type="pic" idx="4"/>
          </p:nvPr>
        </p:nvSpPr>
        <p:spPr>
          <a:xfrm>
            <a:off x="6188632" y="1601151"/>
            <a:ext cx="538287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body" idx="5"/>
          </p:nvPr>
        </p:nvSpPr>
        <p:spPr>
          <a:xfrm>
            <a:off x="6188633" y="5045455"/>
            <a:ext cx="538287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6"/>
          </p:nvPr>
        </p:nvSpPr>
        <p:spPr>
          <a:xfrm>
            <a:off x="6188632" y="3835825"/>
            <a:ext cx="5382879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5123-D2CD-44DD-ADEA-D941F2A17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CA592-34B4-4D69-8AAB-19F2636A9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59C0728D-8D39-44E8-924D-F82A2103A41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5078CB-664E-4D74-AB49-E4B10421060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5F53591A-5D25-4FE4-B171-C5B6C86C281A}"/>
              </a:ext>
            </a:extLst>
          </p:cNvPr>
          <p:cNvSpPr>
            <a:spLocks noGrp="1"/>
          </p:cNvSpPr>
          <p:nvPr>
            <p:ph type="pic" idx="4"/>
          </p:nvPr>
        </p:nvSpPr>
        <p:spPr/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30D35DC-95D7-40F1-8892-96768FD93AEA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EE5FAD2-41B2-448C-8844-2A529D04BB41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8AD86-8D77-447C-B806-BF7475CEF0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101</Words>
  <Application>Microsoft Office PowerPoint</Application>
  <PresentationFormat>Широкоэкранный</PresentationFormat>
  <Paragraphs>26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IU</vt:lpstr>
      <vt:lpstr>Приложение с использованием React/Redux с использованием mock-сервера и PWA</vt:lpstr>
      <vt:lpstr>Макет</vt:lpstr>
      <vt:lpstr>Описание</vt:lpstr>
      <vt:lpstr>Приложение с использованием React\Redax</vt:lpstr>
      <vt:lpstr>Приложение с использованием React\Redax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Алина</cp:lastModifiedBy>
  <cp:revision>10</cp:revision>
  <dcterms:created xsi:type="dcterms:W3CDTF">2018-09-03T06:41:35Z</dcterms:created>
  <dcterms:modified xsi:type="dcterms:W3CDTF">2021-12-21T16:52:06Z</dcterms:modified>
</cp:coreProperties>
</file>