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6BD17-598C-4B4F-80C5-4CE36EBC0CCC}" v="100" dt="2025-05-22T08:28:05.7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0" d="100"/>
          <a:sy n="30" d="100"/>
        </p:scale>
        <p:origin x="207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a Lojkin" userId="daa142a6-9849-4f1c-91bc-f1127d08311c" providerId="ADAL" clId="{54A6BD17-598C-4B4F-80C5-4CE36EBC0CCC}"/>
    <pc:docChg chg="undo custSel delSld modSld">
      <pc:chgData name="Alina Lojkin" userId="daa142a6-9849-4f1c-91bc-f1127d08311c" providerId="ADAL" clId="{54A6BD17-598C-4B4F-80C5-4CE36EBC0CCC}" dt="2025-05-22T08:32:16.801" v="448" actId="47"/>
      <pc:docMkLst>
        <pc:docMk/>
      </pc:docMkLst>
      <pc:sldChg chg="del">
        <pc:chgData name="Alina Lojkin" userId="daa142a6-9849-4f1c-91bc-f1127d08311c" providerId="ADAL" clId="{54A6BD17-598C-4B4F-80C5-4CE36EBC0CCC}" dt="2025-05-22T08:32:16.801" v="448" actId="47"/>
        <pc:sldMkLst>
          <pc:docMk/>
          <pc:sldMk cId="2356532939" sldId="256"/>
        </pc:sldMkLst>
      </pc:sldChg>
      <pc:sldChg chg="addSp delSp modSp mod">
        <pc:chgData name="Alina Lojkin" userId="daa142a6-9849-4f1c-91bc-f1127d08311c" providerId="ADAL" clId="{54A6BD17-598C-4B4F-80C5-4CE36EBC0CCC}" dt="2025-05-22T08:32:01.146" v="447" actId="1076"/>
        <pc:sldMkLst>
          <pc:docMk/>
          <pc:sldMk cId="3627353535" sldId="257"/>
        </pc:sldMkLst>
        <pc:spChg chg="mod">
          <ac:chgData name="Alina Lojkin" userId="daa142a6-9849-4f1c-91bc-f1127d08311c" providerId="ADAL" clId="{54A6BD17-598C-4B4F-80C5-4CE36EBC0CCC}" dt="2025-05-21T19:27:49.945" v="405" actId="20577"/>
          <ac:spMkLst>
            <pc:docMk/>
            <pc:sldMk cId="3627353535" sldId="257"/>
            <ac:spMk id="14" creationId="{BC5B00C8-E740-2157-6DB5-B6A02EC0388E}"/>
          </ac:spMkLst>
        </pc:spChg>
        <pc:graphicFrameChg chg="add mod">
          <ac:chgData name="Alina Lojkin" userId="daa142a6-9849-4f1c-91bc-f1127d08311c" providerId="ADAL" clId="{54A6BD17-598C-4B4F-80C5-4CE36EBC0CCC}" dt="2025-05-21T19:21:48.810" v="362" actId="14100"/>
          <ac:graphicFrameMkLst>
            <pc:docMk/>
            <pc:sldMk cId="3627353535" sldId="257"/>
            <ac:graphicFrameMk id="2" creationId="{6A802F4D-5D9E-9D79-E174-D485D752618C}"/>
          </ac:graphicFrameMkLst>
        </pc:graphicFrameChg>
        <pc:graphicFrameChg chg="add mod">
          <ac:chgData name="Alina Lojkin" userId="daa142a6-9849-4f1c-91bc-f1127d08311c" providerId="ADAL" clId="{54A6BD17-598C-4B4F-80C5-4CE36EBC0CCC}" dt="2025-05-21T19:22:45.702" v="385" actId="1076"/>
          <ac:graphicFrameMkLst>
            <pc:docMk/>
            <pc:sldMk cId="3627353535" sldId="257"/>
            <ac:graphicFrameMk id="5" creationId="{75CFD3AC-2245-29CF-6266-958F542F52D5}"/>
          </ac:graphicFrameMkLst>
        </pc:graphicFrameChg>
        <pc:graphicFrameChg chg="mod modGraphic">
          <ac:chgData name="Alina Lojkin" userId="daa142a6-9849-4f1c-91bc-f1127d08311c" providerId="ADAL" clId="{54A6BD17-598C-4B4F-80C5-4CE36EBC0CCC}" dt="2025-05-22T08:31:11.694" v="424" actId="962"/>
          <ac:graphicFrameMkLst>
            <pc:docMk/>
            <pc:sldMk cId="3627353535" sldId="257"/>
            <ac:graphicFrameMk id="8" creationId="{75BEE939-2D51-49EF-1729-C41101EAEF24}"/>
          </ac:graphicFrameMkLst>
        </pc:graphicFrameChg>
        <pc:picChg chg="del mod ord">
          <ac:chgData name="Alina Lojkin" userId="daa142a6-9849-4f1c-91bc-f1127d08311c" providerId="ADAL" clId="{54A6BD17-598C-4B4F-80C5-4CE36EBC0CCC}" dt="2025-05-21T19:17:58.950" v="328" actId="478"/>
          <ac:picMkLst>
            <pc:docMk/>
            <pc:sldMk cId="3627353535" sldId="257"/>
            <ac:picMk id="4" creationId="{16167DCD-895C-A266-35FB-E82CDB4E86D7}"/>
          </ac:picMkLst>
        </pc:picChg>
        <pc:picChg chg="del mod ord">
          <ac:chgData name="Alina Lojkin" userId="daa142a6-9849-4f1c-91bc-f1127d08311c" providerId="ADAL" clId="{54A6BD17-598C-4B4F-80C5-4CE36EBC0CCC}" dt="2025-05-21T19:17:59.635" v="329" actId="478"/>
          <ac:picMkLst>
            <pc:docMk/>
            <pc:sldMk cId="3627353535" sldId="257"/>
            <ac:picMk id="6" creationId="{39745837-50AB-C9CA-824C-F4EC7E1A2636}"/>
          </ac:picMkLst>
        </pc:picChg>
        <pc:picChg chg="add del mod">
          <ac:chgData name="Alina Lojkin" userId="daa142a6-9849-4f1c-91bc-f1127d08311c" providerId="ADAL" clId="{54A6BD17-598C-4B4F-80C5-4CE36EBC0CCC}" dt="2025-05-21T19:13:31.138" v="208" actId="478"/>
          <ac:picMkLst>
            <pc:docMk/>
            <pc:sldMk cId="3627353535" sldId="257"/>
            <ac:picMk id="9" creationId="{0B2FFDBB-CA69-D9F8-1555-F09F0927A2D2}"/>
          </ac:picMkLst>
        </pc:picChg>
        <pc:picChg chg="add del mod">
          <ac:chgData name="Alina Lojkin" userId="daa142a6-9849-4f1c-91bc-f1127d08311c" providerId="ADAL" clId="{54A6BD17-598C-4B4F-80C5-4CE36EBC0CCC}" dt="2025-05-21T19:13:21.622" v="207" actId="478"/>
          <ac:picMkLst>
            <pc:docMk/>
            <pc:sldMk cId="3627353535" sldId="257"/>
            <ac:picMk id="10" creationId="{8EEA01CE-525B-2D43-C9A4-E7B248513DA6}"/>
          </ac:picMkLst>
        </pc:picChg>
        <pc:picChg chg="add mod">
          <ac:chgData name="Alina Lojkin" userId="daa142a6-9849-4f1c-91bc-f1127d08311c" providerId="ADAL" clId="{54A6BD17-598C-4B4F-80C5-4CE36EBC0CCC}" dt="2025-05-21T19:22:04.133" v="378" actId="1035"/>
          <ac:picMkLst>
            <pc:docMk/>
            <pc:sldMk cId="3627353535" sldId="257"/>
            <ac:picMk id="12" creationId="{C7CC0849-1B3D-50DF-3B9D-BA7C145549B1}"/>
          </ac:picMkLst>
        </pc:picChg>
        <pc:picChg chg="add del">
          <ac:chgData name="Alina Lojkin" userId="daa142a6-9849-4f1c-91bc-f1127d08311c" providerId="ADAL" clId="{54A6BD17-598C-4B4F-80C5-4CE36EBC0CCC}" dt="2025-05-22T08:31:47.241" v="443" actId="478"/>
          <ac:picMkLst>
            <pc:docMk/>
            <pc:sldMk cId="3627353535" sldId="257"/>
            <ac:picMk id="13" creationId="{EDA97542-3C9A-8EFD-ACDE-AD4386EA7E47}"/>
          </ac:picMkLst>
        </pc:picChg>
        <pc:picChg chg="del mod">
          <ac:chgData name="Alina Lojkin" userId="daa142a6-9849-4f1c-91bc-f1127d08311c" providerId="ADAL" clId="{54A6BD17-598C-4B4F-80C5-4CE36EBC0CCC}" dt="2025-05-21T18:50:59.793" v="74" actId="478"/>
          <ac:picMkLst>
            <pc:docMk/>
            <pc:sldMk cId="3627353535" sldId="257"/>
            <ac:picMk id="16" creationId="{0FD8AC9E-B011-84A3-ED15-3B25C1E7B3F8}"/>
          </ac:picMkLst>
        </pc:picChg>
        <pc:picChg chg="add mod">
          <ac:chgData name="Alina Lojkin" userId="daa142a6-9849-4f1c-91bc-f1127d08311c" providerId="ADAL" clId="{54A6BD17-598C-4B4F-80C5-4CE36EBC0CCC}" dt="2025-05-21T19:22:04.133" v="378" actId="1035"/>
          <ac:picMkLst>
            <pc:docMk/>
            <pc:sldMk cId="3627353535" sldId="257"/>
            <ac:picMk id="17" creationId="{A2D5FA13-0FF1-ADEB-20E8-9377E9817E39}"/>
          </ac:picMkLst>
        </pc:picChg>
        <pc:picChg chg="add del mod">
          <ac:chgData name="Alina Lojkin" userId="daa142a6-9849-4f1c-91bc-f1127d08311c" providerId="ADAL" clId="{54A6BD17-598C-4B4F-80C5-4CE36EBC0CCC}" dt="2025-05-22T08:27:51.337" v="417" actId="478"/>
          <ac:picMkLst>
            <pc:docMk/>
            <pc:sldMk cId="3627353535" sldId="257"/>
            <ac:picMk id="18" creationId="{62A1CFBB-F480-432A-726B-2DF9D7A1F1B5}"/>
          </ac:picMkLst>
        </pc:picChg>
        <pc:picChg chg="add mod modCrop">
          <ac:chgData name="Alina Lojkin" userId="daa142a6-9849-4f1c-91bc-f1127d08311c" providerId="ADAL" clId="{54A6BD17-598C-4B4F-80C5-4CE36EBC0CCC}" dt="2025-05-22T08:32:01.146" v="447" actId="1076"/>
          <ac:picMkLst>
            <pc:docMk/>
            <pc:sldMk cId="3627353535" sldId="257"/>
            <ac:picMk id="20" creationId="{0114F8D4-9C5F-E6E5-3FFB-95502C2BEFEF}"/>
          </ac:picMkLst>
        </pc:picChg>
        <pc:picChg chg="add del mod">
          <ac:chgData name="Alina Lojkin" userId="daa142a6-9849-4f1c-91bc-f1127d08311c" providerId="ADAL" clId="{54A6BD17-598C-4B4F-80C5-4CE36EBC0CCC}" dt="2025-05-22T08:31:18.041" v="429" actId="478"/>
          <ac:picMkLst>
            <pc:docMk/>
            <pc:sldMk cId="3627353535" sldId="257"/>
            <ac:picMk id="22" creationId="{8882C6D4-3B14-B0D8-CF06-9F9D0265CB5B}"/>
          </ac:picMkLst>
        </pc:picChg>
        <pc:picChg chg="mod modCrop">
          <ac:chgData name="Alina Lojkin" userId="daa142a6-9849-4f1c-91bc-f1127d08311c" providerId="ADAL" clId="{54A6BD17-598C-4B4F-80C5-4CE36EBC0CCC}" dt="2025-05-21T19:25:34.771" v="388" actId="1036"/>
          <ac:picMkLst>
            <pc:docMk/>
            <pc:sldMk cId="3627353535" sldId="257"/>
            <ac:picMk id="36" creationId="{037944C6-24E1-E029-3CC2-E9BC12888340}"/>
          </ac:picMkLst>
        </pc:picChg>
        <pc:picChg chg="add mod">
          <ac:chgData name="Alina Lojkin" userId="daa142a6-9849-4f1c-91bc-f1127d08311c" providerId="ADAL" clId="{54A6BD17-598C-4B4F-80C5-4CE36EBC0CCC}" dt="2025-05-22T08:28:05.709" v="421" actId="1076"/>
          <ac:picMkLst>
            <pc:docMk/>
            <pc:sldMk cId="3627353535" sldId="257"/>
            <ac:picMk id="1026" creationId="{09E6D78E-48AE-210E-1899-9774B011EA1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ailtauacil-my.sharepoint.com/personal/lojkin_mail_tau_ac_il/Documents/FinalProject/data/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ailtauacil-my.sharepoint.com/personal/lojkin_mail_tau_ac_il/Documents/FinalProject/data/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600" b="0" i="0" u="none" strike="noStrike" kern="1200" spc="0" baseline="0" dirty="0">
                <a:solidFill>
                  <a:sysClr val="windowText" lastClr="000000">
                    <a:lumMod val="65000"/>
                    <a:lumOff val="35000"/>
                  </a:sysClr>
                </a:solidFill>
              </a:rPr>
              <a:t>Executed Flight Path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גיליון3!$I$1</c:f>
              <c:strCache>
                <c:ptCount val="1"/>
                <c:pt idx="0">
                  <c:v>Y (cm)</c:v>
                </c:pt>
              </c:strCache>
            </c:strRef>
          </c:tx>
          <c:spPr>
            <a:ln w="19050" cap="rnd">
              <a:solidFill>
                <a:schemeClr val="accent1"/>
              </a:solidFill>
              <a:round/>
            </a:ln>
            <a:effectLst/>
          </c:spPr>
          <c:marker>
            <c:symbol val="none"/>
          </c:marker>
          <c:xVal>
            <c:numRef>
              <c:f>גיליון3!$H$2:$H$355</c:f>
              <c:numCache>
                <c:formatCode>General</c:formatCode>
                <c:ptCount val="354"/>
                <c:pt idx="0">
                  <c:v>1.4</c:v>
                </c:pt>
                <c:pt idx="1">
                  <c:v>2.5</c:v>
                </c:pt>
                <c:pt idx="2">
                  <c:v>2.5</c:v>
                </c:pt>
                <c:pt idx="3">
                  <c:v>2.5</c:v>
                </c:pt>
                <c:pt idx="4">
                  <c:v>2.2000000000000002</c:v>
                </c:pt>
                <c:pt idx="5">
                  <c:v>3.4</c:v>
                </c:pt>
                <c:pt idx="6">
                  <c:v>4.0999999999999996</c:v>
                </c:pt>
                <c:pt idx="7">
                  <c:v>3.7</c:v>
                </c:pt>
                <c:pt idx="8">
                  <c:v>4</c:v>
                </c:pt>
                <c:pt idx="9">
                  <c:v>3.2</c:v>
                </c:pt>
                <c:pt idx="10">
                  <c:v>5.0999999999999996</c:v>
                </c:pt>
                <c:pt idx="11">
                  <c:v>4.3</c:v>
                </c:pt>
                <c:pt idx="12">
                  <c:v>3.9</c:v>
                </c:pt>
                <c:pt idx="13">
                  <c:v>4.4000000000000004</c:v>
                </c:pt>
                <c:pt idx="14">
                  <c:v>6.6</c:v>
                </c:pt>
                <c:pt idx="15">
                  <c:v>7.5</c:v>
                </c:pt>
                <c:pt idx="16">
                  <c:v>7</c:v>
                </c:pt>
                <c:pt idx="17">
                  <c:v>5.7</c:v>
                </c:pt>
                <c:pt idx="18">
                  <c:v>7.6</c:v>
                </c:pt>
                <c:pt idx="19">
                  <c:v>5.9</c:v>
                </c:pt>
                <c:pt idx="20">
                  <c:v>6.8</c:v>
                </c:pt>
                <c:pt idx="21">
                  <c:v>8.1999999999999993</c:v>
                </c:pt>
                <c:pt idx="22">
                  <c:v>8.8000000000000007</c:v>
                </c:pt>
                <c:pt idx="23">
                  <c:v>9.1999999999999993</c:v>
                </c:pt>
                <c:pt idx="24">
                  <c:v>10.1</c:v>
                </c:pt>
                <c:pt idx="25">
                  <c:v>9.9</c:v>
                </c:pt>
                <c:pt idx="26">
                  <c:v>8.4</c:v>
                </c:pt>
                <c:pt idx="27">
                  <c:v>8.8000000000000007</c:v>
                </c:pt>
                <c:pt idx="28">
                  <c:v>11.1</c:v>
                </c:pt>
                <c:pt idx="29">
                  <c:v>9.1999999999999993</c:v>
                </c:pt>
                <c:pt idx="30">
                  <c:v>12</c:v>
                </c:pt>
                <c:pt idx="31">
                  <c:v>10.199999999999999</c:v>
                </c:pt>
                <c:pt idx="32">
                  <c:v>12.2</c:v>
                </c:pt>
                <c:pt idx="33">
                  <c:v>10.5</c:v>
                </c:pt>
                <c:pt idx="34">
                  <c:v>12.3</c:v>
                </c:pt>
                <c:pt idx="35">
                  <c:v>13</c:v>
                </c:pt>
                <c:pt idx="36">
                  <c:v>12.2</c:v>
                </c:pt>
                <c:pt idx="37">
                  <c:v>13</c:v>
                </c:pt>
                <c:pt idx="38">
                  <c:v>13.7</c:v>
                </c:pt>
                <c:pt idx="39">
                  <c:v>14.8</c:v>
                </c:pt>
                <c:pt idx="40">
                  <c:v>13.2</c:v>
                </c:pt>
                <c:pt idx="41">
                  <c:v>14.1</c:v>
                </c:pt>
                <c:pt idx="42">
                  <c:v>13.7</c:v>
                </c:pt>
                <c:pt idx="43">
                  <c:v>14.4</c:v>
                </c:pt>
                <c:pt idx="44">
                  <c:v>14.7</c:v>
                </c:pt>
                <c:pt idx="45">
                  <c:v>14.8</c:v>
                </c:pt>
                <c:pt idx="46">
                  <c:v>16</c:v>
                </c:pt>
                <c:pt idx="47">
                  <c:v>16</c:v>
                </c:pt>
                <c:pt idx="48">
                  <c:v>17.399999999999999</c:v>
                </c:pt>
                <c:pt idx="49">
                  <c:v>15.6</c:v>
                </c:pt>
                <c:pt idx="50">
                  <c:v>17.899999999999999</c:v>
                </c:pt>
                <c:pt idx="51">
                  <c:v>16.100000000000001</c:v>
                </c:pt>
                <c:pt idx="52">
                  <c:v>16.899999999999999</c:v>
                </c:pt>
                <c:pt idx="53">
                  <c:v>19.7</c:v>
                </c:pt>
                <c:pt idx="54">
                  <c:v>19.600000000000001</c:v>
                </c:pt>
                <c:pt idx="55">
                  <c:v>19.3</c:v>
                </c:pt>
                <c:pt idx="56">
                  <c:v>18.7</c:v>
                </c:pt>
                <c:pt idx="57">
                  <c:v>20.8</c:v>
                </c:pt>
                <c:pt idx="58">
                  <c:v>20</c:v>
                </c:pt>
                <c:pt idx="59">
                  <c:v>19.5</c:v>
                </c:pt>
                <c:pt idx="60">
                  <c:v>21.3</c:v>
                </c:pt>
                <c:pt idx="61">
                  <c:v>20.7</c:v>
                </c:pt>
                <c:pt idx="62">
                  <c:v>20.6</c:v>
                </c:pt>
                <c:pt idx="63">
                  <c:v>20.6</c:v>
                </c:pt>
                <c:pt idx="64">
                  <c:v>22.6</c:v>
                </c:pt>
                <c:pt idx="65">
                  <c:v>21.4</c:v>
                </c:pt>
                <c:pt idx="66">
                  <c:v>23.9</c:v>
                </c:pt>
                <c:pt idx="67">
                  <c:v>22.8</c:v>
                </c:pt>
                <c:pt idx="68">
                  <c:v>23.9</c:v>
                </c:pt>
                <c:pt idx="69">
                  <c:v>22.4</c:v>
                </c:pt>
                <c:pt idx="70">
                  <c:v>23.4</c:v>
                </c:pt>
                <c:pt idx="71">
                  <c:v>24.3</c:v>
                </c:pt>
                <c:pt idx="72">
                  <c:v>25.1</c:v>
                </c:pt>
                <c:pt idx="73">
                  <c:v>23.6</c:v>
                </c:pt>
                <c:pt idx="74">
                  <c:v>23.9</c:v>
                </c:pt>
                <c:pt idx="75">
                  <c:v>26</c:v>
                </c:pt>
                <c:pt idx="76">
                  <c:v>25.9</c:v>
                </c:pt>
                <c:pt idx="77">
                  <c:v>24.8</c:v>
                </c:pt>
                <c:pt idx="78">
                  <c:v>27.6</c:v>
                </c:pt>
                <c:pt idx="79">
                  <c:v>27.7</c:v>
                </c:pt>
                <c:pt idx="80">
                  <c:v>26.9</c:v>
                </c:pt>
                <c:pt idx="81">
                  <c:v>27.1</c:v>
                </c:pt>
                <c:pt idx="82">
                  <c:v>27</c:v>
                </c:pt>
                <c:pt idx="83">
                  <c:v>27.9</c:v>
                </c:pt>
                <c:pt idx="84">
                  <c:v>29.6</c:v>
                </c:pt>
                <c:pt idx="85">
                  <c:v>28.7</c:v>
                </c:pt>
                <c:pt idx="86">
                  <c:v>29.2</c:v>
                </c:pt>
                <c:pt idx="87">
                  <c:v>29.3</c:v>
                </c:pt>
                <c:pt idx="88">
                  <c:v>29.8</c:v>
                </c:pt>
                <c:pt idx="89">
                  <c:v>31</c:v>
                </c:pt>
                <c:pt idx="90">
                  <c:v>29.6</c:v>
                </c:pt>
                <c:pt idx="91">
                  <c:v>29.5</c:v>
                </c:pt>
                <c:pt idx="92">
                  <c:v>30.1</c:v>
                </c:pt>
                <c:pt idx="93">
                  <c:v>32.6</c:v>
                </c:pt>
                <c:pt idx="94">
                  <c:v>32.700000000000003</c:v>
                </c:pt>
                <c:pt idx="95">
                  <c:v>33.1</c:v>
                </c:pt>
                <c:pt idx="96">
                  <c:v>32</c:v>
                </c:pt>
                <c:pt idx="97">
                  <c:v>33</c:v>
                </c:pt>
                <c:pt idx="98">
                  <c:v>32.6</c:v>
                </c:pt>
                <c:pt idx="99">
                  <c:v>34.1</c:v>
                </c:pt>
                <c:pt idx="100">
                  <c:v>32.799999999999997</c:v>
                </c:pt>
                <c:pt idx="101">
                  <c:v>34.799999999999997</c:v>
                </c:pt>
                <c:pt idx="102">
                  <c:v>33.700000000000003</c:v>
                </c:pt>
                <c:pt idx="103">
                  <c:v>34.200000000000003</c:v>
                </c:pt>
                <c:pt idx="104">
                  <c:v>34.700000000000003</c:v>
                </c:pt>
                <c:pt idx="105">
                  <c:v>34</c:v>
                </c:pt>
                <c:pt idx="106">
                  <c:v>35.5</c:v>
                </c:pt>
                <c:pt idx="107">
                  <c:v>35.5</c:v>
                </c:pt>
                <c:pt idx="108">
                  <c:v>35.700000000000003</c:v>
                </c:pt>
                <c:pt idx="109">
                  <c:v>36.4</c:v>
                </c:pt>
                <c:pt idx="110">
                  <c:v>36.200000000000003</c:v>
                </c:pt>
                <c:pt idx="111">
                  <c:v>37.5</c:v>
                </c:pt>
                <c:pt idx="112">
                  <c:v>36.6</c:v>
                </c:pt>
                <c:pt idx="113">
                  <c:v>38.200000000000003</c:v>
                </c:pt>
                <c:pt idx="114">
                  <c:v>37.700000000000003</c:v>
                </c:pt>
                <c:pt idx="115">
                  <c:v>38.5</c:v>
                </c:pt>
                <c:pt idx="116">
                  <c:v>40.200000000000003</c:v>
                </c:pt>
                <c:pt idx="117">
                  <c:v>40.200000000000003</c:v>
                </c:pt>
                <c:pt idx="118">
                  <c:v>38.4</c:v>
                </c:pt>
                <c:pt idx="119">
                  <c:v>40.299999999999997</c:v>
                </c:pt>
                <c:pt idx="120">
                  <c:v>40.1</c:v>
                </c:pt>
                <c:pt idx="121">
                  <c:v>40.799999999999997</c:v>
                </c:pt>
                <c:pt idx="122">
                  <c:v>39.200000000000003</c:v>
                </c:pt>
                <c:pt idx="123">
                  <c:v>40.9</c:v>
                </c:pt>
                <c:pt idx="124">
                  <c:v>39.9</c:v>
                </c:pt>
                <c:pt idx="125">
                  <c:v>41.2</c:v>
                </c:pt>
                <c:pt idx="126">
                  <c:v>40.6</c:v>
                </c:pt>
                <c:pt idx="127">
                  <c:v>40.700000000000003</c:v>
                </c:pt>
                <c:pt idx="128">
                  <c:v>44.1</c:v>
                </c:pt>
                <c:pt idx="129">
                  <c:v>42.9</c:v>
                </c:pt>
                <c:pt idx="130">
                  <c:v>42.9</c:v>
                </c:pt>
                <c:pt idx="131">
                  <c:v>42.7</c:v>
                </c:pt>
                <c:pt idx="132">
                  <c:v>45</c:v>
                </c:pt>
                <c:pt idx="133">
                  <c:v>44.1</c:v>
                </c:pt>
                <c:pt idx="134">
                  <c:v>44.8</c:v>
                </c:pt>
                <c:pt idx="135">
                  <c:v>45.7</c:v>
                </c:pt>
                <c:pt idx="136">
                  <c:v>45.6</c:v>
                </c:pt>
                <c:pt idx="137">
                  <c:v>46.5</c:v>
                </c:pt>
                <c:pt idx="138">
                  <c:v>47</c:v>
                </c:pt>
                <c:pt idx="139">
                  <c:v>46.2</c:v>
                </c:pt>
                <c:pt idx="140">
                  <c:v>47.4</c:v>
                </c:pt>
                <c:pt idx="141">
                  <c:v>47.1</c:v>
                </c:pt>
                <c:pt idx="142">
                  <c:v>47.3</c:v>
                </c:pt>
                <c:pt idx="143">
                  <c:v>46.1</c:v>
                </c:pt>
                <c:pt idx="144">
                  <c:v>47</c:v>
                </c:pt>
                <c:pt idx="145">
                  <c:v>48.7</c:v>
                </c:pt>
                <c:pt idx="146">
                  <c:v>47.8</c:v>
                </c:pt>
                <c:pt idx="147">
                  <c:v>47.6</c:v>
                </c:pt>
                <c:pt idx="148">
                  <c:v>47.4</c:v>
                </c:pt>
                <c:pt idx="149">
                  <c:v>48.5</c:v>
                </c:pt>
                <c:pt idx="150">
                  <c:v>49.3</c:v>
                </c:pt>
                <c:pt idx="151">
                  <c:v>49.5</c:v>
                </c:pt>
                <c:pt idx="152">
                  <c:v>49.1</c:v>
                </c:pt>
                <c:pt idx="153">
                  <c:v>51.5</c:v>
                </c:pt>
                <c:pt idx="154">
                  <c:v>50.6</c:v>
                </c:pt>
                <c:pt idx="155">
                  <c:v>50.3</c:v>
                </c:pt>
                <c:pt idx="156">
                  <c:v>50.6</c:v>
                </c:pt>
                <c:pt idx="157">
                  <c:v>52.6</c:v>
                </c:pt>
                <c:pt idx="158">
                  <c:v>53.3</c:v>
                </c:pt>
                <c:pt idx="159">
                  <c:v>53.3</c:v>
                </c:pt>
                <c:pt idx="160">
                  <c:v>52.9</c:v>
                </c:pt>
                <c:pt idx="161">
                  <c:v>52.8</c:v>
                </c:pt>
                <c:pt idx="162">
                  <c:v>52.8</c:v>
                </c:pt>
                <c:pt idx="163">
                  <c:v>52.8</c:v>
                </c:pt>
                <c:pt idx="164">
                  <c:v>54.9</c:v>
                </c:pt>
                <c:pt idx="165">
                  <c:v>52.9</c:v>
                </c:pt>
                <c:pt idx="166">
                  <c:v>56.1</c:v>
                </c:pt>
                <c:pt idx="167">
                  <c:v>54.7</c:v>
                </c:pt>
                <c:pt idx="168">
                  <c:v>56.9</c:v>
                </c:pt>
                <c:pt idx="169">
                  <c:v>55.4</c:v>
                </c:pt>
                <c:pt idx="170">
                  <c:v>56.8</c:v>
                </c:pt>
                <c:pt idx="171">
                  <c:v>56</c:v>
                </c:pt>
                <c:pt idx="172">
                  <c:v>57.7</c:v>
                </c:pt>
                <c:pt idx="173">
                  <c:v>56.8</c:v>
                </c:pt>
                <c:pt idx="174">
                  <c:v>58.5</c:v>
                </c:pt>
                <c:pt idx="175">
                  <c:v>57.5</c:v>
                </c:pt>
                <c:pt idx="176">
                  <c:v>58.9</c:v>
                </c:pt>
                <c:pt idx="177">
                  <c:v>57.6</c:v>
                </c:pt>
                <c:pt idx="178">
                  <c:v>58.3</c:v>
                </c:pt>
                <c:pt idx="179">
                  <c:v>59</c:v>
                </c:pt>
                <c:pt idx="180">
                  <c:v>58.1</c:v>
                </c:pt>
                <c:pt idx="181">
                  <c:v>59.2</c:v>
                </c:pt>
                <c:pt idx="182">
                  <c:v>60.9</c:v>
                </c:pt>
                <c:pt idx="183">
                  <c:v>61.9</c:v>
                </c:pt>
                <c:pt idx="184">
                  <c:v>61.7</c:v>
                </c:pt>
                <c:pt idx="185">
                  <c:v>62.1</c:v>
                </c:pt>
                <c:pt idx="186">
                  <c:v>62.1</c:v>
                </c:pt>
                <c:pt idx="187">
                  <c:v>60.9</c:v>
                </c:pt>
                <c:pt idx="188">
                  <c:v>62.1</c:v>
                </c:pt>
                <c:pt idx="189">
                  <c:v>61.1</c:v>
                </c:pt>
                <c:pt idx="190">
                  <c:v>63.3</c:v>
                </c:pt>
                <c:pt idx="191">
                  <c:v>63.3</c:v>
                </c:pt>
                <c:pt idx="192">
                  <c:v>63.3</c:v>
                </c:pt>
                <c:pt idx="193">
                  <c:v>63.8</c:v>
                </c:pt>
                <c:pt idx="194">
                  <c:v>64.900000000000006</c:v>
                </c:pt>
                <c:pt idx="195">
                  <c:v>64.2</c:v>
                </c:pt>
                <c:pt idx="196">
                  <c:v>65</c:v>
                </c:pt>
                <c:pt idx="197">
                  <c:v>65.3</c:v>
                </c:pt>
                <c:pt idx="198">
                  <c:v>64.3</c:v>
                </c:pt>
                <c:pt idx="199">
                  <c:v>64.900000000000006</c:v>
                </c:pt>
                <c:pt idx="200">
                  <c:v>65.3</c:v>
                </c:pt>
                <c:pt idx="201">
                  <c:v>66.400000000000006</c:v>
                </c:pt>
                <c:pt idx="202">
                  <c:v>66.5</c:v>
                </c:pt>
                <c:pt idx="203">
                  <c:v>67.7</c:v>
                </c:pt>
                <c:pt idx="204">
                  <c:v>67.5</c:v>
                </c:pt>
                <c:pt idx="205">
                  <c:v>66.099999999999994</c:v>
                </c:pt>
                <c:pt idx="206">
                  <c:v>68</c:v>
                </c:pt>
                <c:pt idx="207">
                  <c:v>67.7</c:v>
                </c:pt>
                <c:pt idx="208">
                  <c:v>68.5</c:v>
                </c:pt>
                <c:pt idx="209">
                  <c:v>68.2</c:v>
                </c:pt>
                <c:pt idx="210">
                  <c:v>69</c:v>
                </c:pt>
                <c:pt idx="211">
                  <c:v>69.900000000000006</c:v>
                </c:pt>
                <c:pt idx="212">
                  <c:v>71.099999999999994</c:v>
                </c:pt>
                <c:pt idx="213">
                  <c:v>70.5</c:v>
                </c:pt>
                <c:pt idx="214">
                  <c:v>71.7</c:v>
                </c:pt>
                <c:pt idx="215">
                  <c:v>69.400000000000006</c:v>
                </c:pt>
                <c:pt idx="216">
                  <c:v>70.599999999999994</c:v>
                </c:pt>
                <c:pt idx="217">
                  <c:v>71.099999999999994</c:v>
                </c:pt>
                <c:pt idx="218">
                  <c:v>72.2</c:v>
                </c:pt>
                <c:pt idx="219">
                  <c:v>71.400000000000006</c:v>
                </c:pt>
                <c:pt idx="220">
                  <c:v>71.8</c:v>
                </c:pt>
                <c:pt idx="221">
                  <c:v>73.8</c:v>
                </c:pt>
                <c:pt idx="222">
                  <c:v>72.900000000000006</c:v>
                </c:pt>
                <c:pt idx="223">
                  <c:v>72.400000000000006</c:v>
                </c:pt>
                <c:pt idx="224">
                  <c:v>73.900000000000006</c:v>
                </c:pt>
                <c:pt idx="225">
                  <c:v>74.400000000000006</c:v>
                </c:pt>
                <c:pt idx="226">
                  <c:v>73.3</c:v>
                </c:pt>
                <c:pt idx="227">
                  <c:v>75.3</c:v>
                </c:pt>
                <c:pt idx="228">
                  <c:v>74.5</c:v>
                </c:pt>
                <c:pt idx="229">
                  <c:v>76.099999999999994</c:v>
                </c:pt>
                <c:pt idx="230">
                  <c:v>75.900000000000006</c:v>
                </c:pt>
                <c:pt idx="231">
                  <c:v>75</c:v>
                </c:pt>
                <c:pt idx="232">
                  <c:v>75.900000000000006</c:v>
                </c:pt>
                <c:pt idx="233">
                  <c:v>77.7</c:v>
                </c:pt>
                <c:pt idx="234">
                  <c:v>76.8</c:v>
                </c:pt>
                <c:pt idx="235">
                  <c:v>78.2</c:v>
                </c:pt>
                <c:pt idx="236">
                  <c:v>76.599999999999994</c:v>
                </c:pt>
                <c:pt idx="237">
                  <c:v>76.3</c:v>
                </c:pt>
                <c:pt idx="238">
                  <c:v>76.8</c:v>
                </c:pt>
                <c:pt idx="239">
                  <c:v>77.7</c:v>
                </c:pt>
                <c:pt idx="240">
                  <c:v>79</c:v>
                </c:pt>
                <c:pt idx="241">
                  <c:v>79.3</c:v>
                </c:pt>
                <c:pt idx="242">
                  <c:v>78.2</c:v>
                </c:pt>
                <c:pt idx="243">
                  <c:v>80.5</c:v>
                </c:pt>
                <c:pt idx="244">
                  <c:v>80.2</c:v>
                </c:pt>
                <c:pt idx="245">
                  <c:v>81.400000000000006</c:v>
                </c:pt>
                <c:pt idx="246">
                  <c:v>80.900000000000006</c:v>
                </c:pt>
                <c:pt idx="247">
                  <c:v>81.8</c:v>
                </c:pt>
                <c:pt idx="248">
                  <c:v>79.8</c:v>
                </c:pt>
                <c:pt idx="249">
                  <c:v>81.599999999999994</c:v>
                </c:pt>
                <c:pt idx="250">
                  <c:v>82.9</c:v>
                </c:pt>
                <c:pt idx="251">
                  <c:v>83.1</c:v>
                </c:pt>
                <c:pt idx="252">
                  <c:v>83.5</c:v>
                </c:pt>
                <c:pt idx="253">
                  <c:v>82.2</c:v>
                </c:pt>
                <c:pt idx="254">
                  <c:v>84.3</c:v>
                </c:pt>
                <c:pt idx="255">
                  <c:v>84.1</c:v>
                </c:pt>
                <c:pt idx="256">
                  <c:v>82.7</c:v>
                </c:pt>
                <c:pt idx="257">
                  <c:v>83.4</c:v>
                </c:pt>
                <c:pt idx="258">
                  <c:v>84.2</c:v>
                </c:pt>
                <c:pt idx="259">
                  <c:v>85.3</c:v>
                </c:pt>
                <c:pt idx="260">
                  <c:v>84</c:v>
                </c:pt>
                <c:pt idx="261">
                  <c:v>85.4</c:v>
                </c:pt>
                <c:pt idx="262">
                  <c:v>86</c:v>
                </c:pt>
                <c:pt idx="263">
                  <c:v>85</c:v>
                </c:pt>
                <c:pt idx="264">
                  <c:v>87.5</c:v>
                </c:pt>
                <c:pt idx="265">
                  <c:v>86.1</c:v>
                </c:pt>
                <c:pt idx="266">
                  <c:v>87.2</c:v>
                </c:pt>
                <c:pt idx="267">
                  <c:v>86.2</c:v>
                </c:pt>
                <c:pt idx="268">
                  <c:v>88.4</c:v>
                </c:pt>
                <c:pt idx="269">
                  <c:v>87</c:v>
                </c:pt>
                <c:pt idx="270">
                  <c:v>89.5</c:v>
                </c:pt>
                <c:pt idx="271">
                  <c:v>89.4</c:v>
                </c:pt>
                <c:pt idx="272">
                  <c:v>87.7</c:v>
                </c:pt>
                <c:pt idx="273">
                  <c:v>89.5</c:v>
                </c:pt>
                <c:pt idx="274">
                  <c:v>90</c:v>
                </c:pt>
                <c:pt idx="275">
                  <c:v>88.9</c:v>
                </c:pt>
                <c:pt idx="276">
                  <c:v>90.2</c:v>
                </c:pt>
                <c:pt idx="277">
                  <c:v>90.9</c:v>
                </c:pt>
                <c:pt idx="278">
                  <c:v>91.4</c:v>
                </c:pt>
                <c:pt idx="279">
                  <c:v>90.4</c:v>
                </c:pt>
                <c:pt idx="280">
                  <c:v>92.7</c:v>
                </c:pt>
                <c:pt idx="281">
                  <c:v>92.6</c:v>
                </c:pt>
                <c:pt idx="282">
                  <c:v>93.1</c:v>
                </c:pt>
                <c:pt idx="283">
                  <c:v>92.4</c:v>
                </c:pt>
                <c:pt idx="284">
                  <c:v>91.6</c:v>
                </c:pt>
                <c:pt idx="285">
                  <c:v>92.7</c:v>
                </c:pt>
                <c:pt idx="286">
                  <c:v>92.9</c:v>
                </c:pt>
                <c:pt idx="287">
                  <c:v>94.2</c:v>
                </c:pt>
                <c:pt idx="288">
                  <c:v>95.2</c:v>
                </c:pt>
                <c:pt idx="289">
                  <c:v>94.1</c:v>
                </c:pt>
                <c:pt idx="290">
                  <c:v>95.8</c:v>
                </c:pt>
                <c:pt idx="291">
                  <c:v>94.7</c:v>
                </c:pt>
                <c:pt idx="292">
                  <c:v>95.3</c:v>
                </c:pt>
                <c:pt idx="293">
                  <c:v>94.9</c:v>
                </c:pt>
                <c:pt idx="294">
                  <c:v>95.1</c:v>
                </c:pt>
                <c:pt idx="295">
                  <c:v>97.1</c:v>
                </c:pt>
                <c:pt idx="296">
                  <c:v>96.7</c:v>
                </c:pt>
                <c:pt idx="297">
                  <c:v>97.9</c:v>
                </c:pt>
                <c:pt idx="298">
                  <c:v>98.2</c:v>
                </c:pt>
                <c:pt idx="299">
                  <c:v>96.9</c:v>
                </c:pt>
                <c:pt idx="300">
                  <c:v>96.7</c:v>
                </c:pt>
                <c:pt idx="301">
                  <c:v>99</c:v>
                </c:pt>
                <c:pt idx="302">
                  <c:v>99.9</c:v>
                </c:pt>
                <c:pt idx="303">
                  <c:v>98.3</c:v>
                </c:pt>
                <c:pt idx="304">
                  <c:v>98.8</c:v>
                </c:pt>
                <c:pt idx="305">
                  <c:v>101.2</c:v>
                </c:pt>
                <c:pt idx="306">
                  <c:v>100.6</c:v>
                </c:pt>
                <c:pt idx="307">
                  <c:v>100.8</c:v>
                </c:pt>
                <c:pt idx="308">
                  <c:v>99.7</c:v>
                </c:pt>
                <c:pt idx="309">
                  <c:v>100.5</c:v>
                </c:pt>
                <c:pt idx="310">
                  <c:v>99.9</c:v>
                </c:pt>
                <c:pt idx="311">
                  <c:v>101.3</c:v>
                </c:pt>
                <c:pt idx="312">
                  <c:v>103.1</c:v>
                </c:pt>
                <c:pt idx="313">
                  <c:v>102.8</c:v>
                </c:pt>
                <c:pt idx="314">
                  <c:v>104.1</c:v>
                </c:pt>
                <c:pt idx="315">
                  <c:v>102.8</c:v>
                </c:pt>
                <c:pt idx="316">
                  <c:v>102</c:v>
                </c:pt>
                <c:pt idx="317">
                  <c:v>105</c:v>
                </c:pt>
                <c:pt idx="318">
                  <c:v>103.8</c:v>
                </c:pt>
                <c:pt idx="319">
                  <c:v>104.3</c:v>
                </c:pt>
                <c:pt idx="320">
                  <c:v>103.6</c:v>
                </c:pt>
                <c:pt idx="321">
                  <c:v>104.9</c:v>
                </c:pt>
                <c:pt idx="322">
                  <c:v>104.1</c:v>
                </c:pt>
                <c:pt idx="323">
                  <c:v>105.5</c:v>
                </c:pt>
                <c:pt idx="324">
                  <c:v>105.5</c:v>
                </c:pt>
                <c:pt idx="325">
                  <c:v>107.6</c:v>
                </c:pt>
                <c:pt idx="326">
                  <c:v>107.4</c:v>
                </c:pt>
                <c:pt idx="327">
                  <c:v>106.6</c:v>
                </c:pt>
                <c:pt idx="328">
                  <c:v>107.7</c:v>
                </c:pt>
                <c:pt idx="329">
                  <c:v>108</c:v>
                </c:pt>
                <c:pt idx="330">
                  <c:v>108.4</c:v>
                </c:pt>
                <c:pt idx="331">
                  <c:v>108.3</c:v>
                </c:pt>
                <c:pt idx="332">
                  <c:v>107.6</c:v>
                </c:pt>
                <c:pt idx="333">
                  <c:v>109.7</c:v>
                </c:pt>
                <c:pt idx="334">
                  <c:v>108.7</c:v>
                </c:pt>
                <c:pt idx="335">
                  <c:v>109.4</c:v>
                </c:pt>
                <c:pt idx="336">
                  <c:v>111.1</c:v>
                </c:pt>
                <c:pt idx="337">
                  <c:v>110.5</c:v>
                </c:pt>
                <c:pt idx="338">
                  <c:v>111.7</c:v>
                </c:pt>
                <c:pt idx="339">
                  <c:v>111.2</c:v>
                </c:pt>
                <c:pt idx="340">
                  <c:v>109.7</c:v>
                </c:pt>
                <c:pt idx="341">
                  <c:v>110.6</c:v>
                </c:pt>
                <c:pt idx="342">
                  <c:v>111.4</c:v>
                </c:pt>
                <c:pt idx="343">
                  <c:v>111.9</c:v>
                </c:pt>
                <c:pt idx="344">
                  <c:v>111.5</c:v>
                </c:pt>
                <c:pt idx="345">
                  <c:v>113.5</c:v>
                </c:pt>
                <c:pt idx="346">
                  <c:v>113.1</c:v>
                </c:pt>
                <c:pt idx="347">
                  <c:v>113.7</c:v>
                </c:pt>
                <c:pt idx="348">
                  <c:v>113.6</c:v>
                </c:pt>
                <c:pt idx="349">
                  <c:v>113.3</c:v>
                </c:pt>
                <c:pt idx="350">
                  <c:v>114.4</c:v>
                </c:pt>
                <c:pt idx="351">
                  <c:v>115.4</c:v>
                </c:pt>
                <c:pt idx="352">
                  <c:v>116.1</c:v>
                </c:pt>
                <c:pt idx="353">
                  <c:v>114</c:v>
                </c:pt>
              </c:numCache>
            </c:numRef>
          </c:xVal>
          <c:yVal>
            <c:numRef>
              <c:f>גיליון3!$I$2:$I$355</c:f>
              <c:numCache>
                <c:formatCode>General</c:formatCode>
                <c:ptCount val="354"/>
                <c:pt idx="0">
                  <c:v>10.199999999999999</c:v>
                </c:pt>
                <c:pt idx="1">
                  <c:v>9.5</c:v>
                </c:pt>
                <c:pt idx="2">
                  <c:v>9.1999999999999993</c:v>
                </c:pt>
                <c:pt idx="3">
                  <c:v>11.3</c:v>
                </c:pt>
                <c:pt idx="4">
                  <c:v>10.9</c:v>
                </c:pt>
                <c:pt idx="5">
                  <c:v>10.3</c:v>
                </c:pt>
                <c:pt idx="6">
                  <c:v>9.9</c:v>
                </c:pt>
                <c:pt idx="7">
                  <c:v>8.6</c:v>
                </c:pt>
                <c:pt idx="8">
                  <c:v>9</c:v>
                </c:pt>
                <c:pt idx="9">
                  <c:v>12.1</c:v>
                </c:pt>
                <c:pt idx="10">
                  <c:v>11.7</c:v>
                </c:pt>
                <c:pt idx="11">
                  <c:v>11.2</c:v>
                </c:pt>
                <c:pt idx="12">
                  <c:v>9.8000000000000007</c:v>
                </c:pt>
                <c:pt idx="13">
                  <c:v>11.6</c:v>
                </c:pt>
                <c:pt idx="14">
                  <c:v>11.9</c:v>
                </c:pt>
                <c:pt idx="15">
                  <c:v>9.4</c:v>
                </c:pt>
                <c:pt idx="16">
                  <c:v>9.9</c:v>
                </c:pt>
                <c:pt idx="17">
                  <c:v>11.5</c:v>
                </c:pt>
                <c:pt idx="18">
                  <c:v>11.1</c:v>
                </c:pt>
                <c:pt idx="19">
                  <c:v>10.9</c:v>
                </c:pt>
                <c:pt idx="20">
                  <c:v>9.9</c:v>
                </c:pt>
                <c:pt idx="21">
                  <c:v>11.4</c:v>
                </c:pt>
                <c:pt idx="22">
                  <c:v>10.1</c:v>
                </c:pt>
                <c:pt idx="23">
                  <c:v>10.9</c:v>
                </c:pt>
                <c:pt idx="24">
                  <c:v>10.9</c:v>
                </c:pt>
                <c:pt idx="25">
                  <c:v>10.1</c:v>
                </c:pt>
                <c:pt idx="26">
                  <c:v>10.199999999999999</c:v>
                </c:pt>
                <c:pt idx="27">
                  <c:v>10.3</c:v>
                </c:pt>
                <c:pt idx="28">
                  <c:v>11.8</c:v>
                </c:pt>
                <c:pt idx="29">
                  <c:v>11.3</c:v>
                </c:pt>
                <c:pt idx="30">
                  <c:v>9.9</c:v>
                </c:pt>
                <c:pt idx="31">
                  <c:v>10.7</c:v>
                </c:pt>
                <c:pt idx="32">
                  <c:v>9.9</c:v>
                </c:pt>
                <c:pt idx="33">
                  <c:v>10.6</c:v>
                </c:pt>
                <c:pt idx="34">
                  <c:v>11.2</c:v>
                </c:pt>
                <c:pt idx="35">
                  <c:v>10.1</c:v>
                </c:pt>
                <c:pt idx="36">
                  <c:v>10.9</c:v>
                </c:pt>
                <c:pt idx="37">
                  <c:v>10.199999999999999</c:v>
                </c:pt>
                <c:pt idx="38">
                  <c:v>10.3</c:v>
                </c:pt>
                <c:pt idx="39">
                  <c:v>11.5</c:v>
                </c:pt>
                <c:pt idx="40">
                  <c:v>8.6</c:v>
                </c:pt>
                <c:pt idx="41">
                  <c:v>9.3000000000000007</c:v>
                </c:pt>
                <c:pt idx="42">
                  <c:v>9.8000000000000007</c:v>
                </c:pt>
                <c:pt idx="43">
                  <c:v>10.7</c:v>
                </c:pt>
                <c:pt idx="44">
                  <c:v>9.4</c:v>
                </c:pt>
                <c:pt idx="45">
                  <c:v>26.2</c:v>
                </c:pt>
                <c:pt idx="46">
                  <c:v>24</c:v>
                </c:pt>
                <c:pt idx="47">
                  <c:v>24.5</c:v>
                </c:pt>
                <c:pt idx="48">
                  <c:v>26.1</c:v>
                </c:pt>
                <c:pt idx="49">
                  <c:v>23.4</c:v>
                </c:pt>
                <c:pt idx="50">
                  <c:v>24.4</c:v>
                </c:pt>
                <c:pt idx="51">
                  <c:v>23.2</c:v>
                </c:pt>
                <c:pt idx="52">
                  <c:v>25</c:v>
                </c:pt>
                <c:pt idx="53">
                  <c:v>23.7</c:v>
                </c:pt>
                <c:pt idx="54">
                  <c:v>24.1</c:v>
                </c:pt>
                <c:pt idx="55">
                  <c:v>23.2</c:v>
                </c:pt>
                <c:pt idx="56">
                  <c:v>25.1</c:v>
                </c:pt>
                <c:pt idx="57">
                  <c:v>24.2</c:v>
                </c:pt>
                <c:pt idx="58">
                  <c:v>25.5</c:v>
                </c:pt>
                <c:pt idx="59">
                  <c:v>22.9</c:v>
                </c:pt>
                <c:pt idx="60">
                  <c:v>25.1</c:v>
                </c:pt>
                <c:pt idx="61">
                  <c:v>25</c:v>
                </c:pt>
                <c:pt idx="62">
                  <c:v>24.4</c:v>
                </c:pt>
                <c:pt idx="63">
                  <c:v>24.2</c:v>
                </c:pt>
                <c:pt idx="64">
                  <c:v>24.5</c:v>
                </c:pt>
                <c:pt idx="65">
                  <c:v>23.1</c:v>
                </c:pt>
                <c:pt idx="66">
                  <c:v>22.7</c:v>
                </c:pt>
                <c:pt idx="67">
                  <c:v>23.6</c:v>
                </c:pt>
                <c:pt idx="68">
                  <c:v>26.1</c:v>
                </c:pt>
                <c:pt idx="69">
                  <c:v>25.2</c:v>
                </c:pt>
                <c:pt idx="70">
                  <c:v>25.5</c:v>
                </c:pt>
                <c:pt idx="71">
                  <c:v>24.7</c:v>
                </c:pt>
                <c:pt idx="72">
                  <c:v>24.6</c:v>
                </c:pt>
                <c:pt idx="73">
                  <c:v>23.3</c:v>
                </c:pt>
                <c:pt idx="74">
                  <c:v>23.2</c:v>
                </c:pt>
                <c:pt idx="75">
                  <c:v>24.9</c:v>
                </c:pt>
                <c:pt idx="76">
                  <c:v>23.4</c:v>
                </c:pt>
                <c:pt idx="77">
                  <c:v>24</c:v>
                </c:pt>
                <c:pt idx="78">
                  <c:v>25.2</c:v>
                </c:pt>
                <c:pt idx="79">
                  <c:v>24.5</c:v>
                </c:pt>
                <c:pt idx="80">
                  <c:v>26</c:v>
                </c:pt>
                <c:pt idx="81">
                  <c:v>24.4</c:v>
                </c:pt>
                <c:pt idx="82">
                  <c:v>23.1</c:v>
                </c:pt>
                <c:pt idx="83">
                  <c:v>25</c:v>
                </c:pt>
                <c:pt idx="84">
                  <c:v>24.9</c:v>
                </c:pt>
                <c:pt idx="85">
                  <c:v>24.1</c:v>
                </c:pt>
                <c:pt idx="86">
                  <c:v>23.6</c:v>
                </c:pt>
                <c:pt idx="87">
                  <c:v>23.1</c:v>
                </c:pt>
                <c:pt idx="88">
                  <c:v>26.2</c:v>
                </c:pt>
                <c:pt idx="89">
                  <c:v>24.9</c:v>
                </c:pt>
                <c:pt idx="90">
                  <c:v>24.2</c:v>
                </c:pt>
                <c:pt idx="91">
                  <c:v>23.4</c:v>
                </c:pt>
                <c:pt idx="92">
                  <c:v>24.6</c:v>
                </c:pt>
                <c:pt idx="93">
                  <c:v>23</c:v>
                </c:pt>
                <c:pt idx="94">
                  <c:v>24</c:v>
                </c:pt>
                <c:pt idx="95">
                  <c:v>23.2</c:v>
                </c:pt>
                <c:pt idx="96">
                  <c:v>24.2</c:v>
                </c:pt>
                <c:pt idx="97">
                  <c:v>25.5</c:v>
                </c:pt>
                <c:pt idx="98">
                  <c:v>23.7</c:v>
                </c:pt>
                <c:pt idx="99">
                  <c:v>24.4</c:v>
                </c:pt>
                <c:pt idx="100">
                  <c:v>25.9</c:v>
                </c:pt>
                <c:pt idx="101">
                  <c:v>23.9</c:v>
                </c:pt>
                <c:pt idx="102">
                  <c:v>24.8</c:v>
                </c:pt>
                <c:pt idx="103">
                  <c:v>23.8</c:v>
                </c:pt>
                <c:pt idx="104">
                  <c:v>23.8</c:v>
                </c:pt>
                <c:pt idx="105">
                  <c:v>23.9</c:v>
                </c:pt>
                <c:pt idx="106">
                  <c:v>24.7</c:v>
                </c:pt>
                <c:pt idx="107">
                  <c:v>24.2</c:v>
                </c:pt>
                <c:pt idx="108">
                  <c:v>25.9</c:v>
                </c:pt>
                <c:pt idx="109">
                  <c:v>23.6</c:v>
                </c:pt>
                <c:pt idx="110">
                  <c:v>25</c:v>
                </c:pt>
                <c:pt idx="111">
                  <c:v>23.1</c:v>
                </c:pt>
                <c:pt idx="112">
                  <c:v>24</c:v>
                </c:pt>
                <c:pt idx="113">
                  <c:v>23.5</c:v>
                </c:pt>
                <c:pt idx="114">
                  <c:v>24.5</c:v>
                </c:pt>
                <c:pt idx="115">
                  <c:v>24.1</c:v>
                </c:pt>
                <c:pt idx="116">
                  <c:v>23.3</c:v>
                </c:pt>
                <c:pt idx="117">
                  <c:v>23.5</c:v>
                </c:pt>
                <c:pt idx="118">
                  <c:v>24.7</c:v>
                </c:pt>
                <c:pt idx="119">
                  <c:v>24.1</c:v>
                </c:pt>
                <c:pt idx="120">
                  <c:v>25</c:v>
                </c:pt>
                <c:pt idx="121">
                  <c:v>25.3</c:v>
                </c:pt>
                <c:pt idx="122">
                  <c:v>24.6</c:v>
                </c:pt>
                <c:pt idx="123">
                  <c:v>23.1</c:v>
                </c:pt>
                <c:pt idx="124">
                  <c:v>24.5</c:v>
                </c:pt>
                <c:pt idx="125">
                  <c:v>24.9</c:v>
                </c:pt>
                <c:pt idx="126">
                  <c:v>26.8</c:v>
                </c:pt>
                <c:pt idx="127">
                  <c:v>38</c:v>
                </c:pt>
                <c:pt idx="128">
                  <c:v>41.4</c:v>
                </c:pt>
                <c:pt idx="129">
                  <c:v>40.200000000000003</c:v>
                </c:pt>
                <c:pt idx="130">
                  <c:v>40.4</c:v>
                </c:pt>
                <c:pt idx="131">
                  <c:v>41.5</c:v>
                </c:pt>
                <c:pt idx="132">
                  <c:v>39.799999999999997</c:v>
                </c:pt>
                <c:pt idx="133">
                  <c:v>40.200000000000003</c:v>
                </c:pt>
                <c:pt idx="134">
                  <c:v>39.9</c:v>
                </c:pt>
                <c:pt idx="135">
                  <c:v>38.9</c:v>
                </c:pt>
                <c:pt idx="136">
                  <c:v>40.1</c:v>
                </c:pt>
                <c:pt idx="137">
                  <c:v>39.4</c:v>
                </c:pt>
                <c:pt idx="138">
                  <c:v>40</c:v>
                </c:pt>
                <c:pt idx="139">
                  <c:v>38.9</c:v>
                </c:pt>
                <c:pt idx="140">
                  <c:v>38.6</c:v>
                </c:pt>
                <c:pt idx="141">
                  <c:v>39</c:v>
                </c:pt>
                <c:pt idx="142">
                  <c:v>41</c:v>
                </c:pt>
                <c:pt idx="143">
                  <c:v>39.799999999999997</c:v>
                </c:pt>
                <c:pt idx="144">
                  <c:v>38.5</c:v>
                </c:pt>
                <c:pt idx="145">
                  <c:v>39.9</c:v>
                </c:pt>
                <c:pt idx="146">
                  <c:v>38.4</c:v>
                </c:pt>
                <c:pt idx="147">
                  <c:v>39.1</c:v>
                </c:pt>
                <c:pt idx="148">
                  <c:v>39.9</c:v>
                </c:pt>
                <c:pt idx="149">
                  <c:v>38.9</c:v>
                </c:pt>
                <c:pt idx="150">
                  <c:v>40.4</c:v>
                </c:pt>
                <c:pt idx="151">
                  <c:v>40</c:v>
                </c:pt>
                <c:pt idx="152">
                  <c:v>39.6</c:v>
                </c:pt>
                <c:pt idx="153">
                  <c:v>38.799999999999997</c:v>
                </c:pt>
                <c:pt idx="154">
                  <c:v>38.799999999999997</c:v>
                </c:pt>
                <c:pt idx="155">
                  <c:v>39.799999999999997</c:v>
                </c:pt>
                <c:pt idx="156">
                  <c:v>39.700000000000003</c:v>
                </c:pt>
                <c:pt idx="157">
                  <c:v>41.1</c:v>
                </c:pt>
                <c:pt idx="158">
                  <c:v>39.9</c:v>
                </c:pt>
                <c:pt idx="159">
                  <c:v>40.799999999999997</c:v>
                </c:pt>
                <c:pt idx="160">
                  <c:v>39.9</c:v>
                </c:pt>
                <c:pt idx="161">
                  <c:v>38.799999999999997</c:v>
                </c:pt>
                <c:pt idx="162">
                  <c:v>40.4</c:v>
                </c:pt>
                <c:pt idx="163">
                  <c:v>39.4</c:v>
                </c:pt>
                <c:pt idx="164">
                  <c:v>41.1</c:v>
                </c:pt>
                <c:pt idx="165">
                  <c:v>38.799999999999997</c:v>
                </c:pt>
                <c:pt idx="166">
                  <c:v>39.6</c:v>
                </c:pt>
                <c:pt idx="167">
                  <c:v>40</c:v>
                </c:pt>
                <c:pt idx="168">
                  <c:v>40.200000000000003</c:v>
                </c:pt>
                <c:pt idx="169">
                  <c:v>39.700000000000003</c:v>
                </c:pt>
                <c:pt idx="170">
                  <c:v>39.4</c:v>
                </c:pt>
                <c:pt idx="171">
                  <c:v>41.3</c:v>
                </c:pt>
                <c:pt idx="172">
                  <c:v>39</c:v>
                </c:pt>
                <c:pt idx="173">
                  <c:v>40.1</c:v>
                </c:pt>
                <c:pt idx="174">
                  <c:v>40.6</c:v>
                </c:pt>
                <c:pt idx="175">
                  <c:v>41.4</c:v>
                </c:pt>
                <c:pt idx="176">
                  <c:v>40.799999999999997</c:v>
                </c:pt>
                <c:pt idx="177">
                  <c:v>41.1</c:v>
                </c:pt>
                <c:pt idx="178">
                  <c:v>40.299999999999997</c:v>
                </c:pt>
                <c:pt idx="179">
                  <c:v>38.6</c:v>
                </c:pt>
                <c:pt idx="180">
                  <c:v>40.200000000000003</c:v>
                </c:pt>
                <c:pt idx="181">
                  <c:v>40.5</c:v>
                </c:pt>
                <c:pt idx="182">
                  <c:v>38.6</c:v>
                </c:pt>
                <c:pt idx="183">
                  <c:v>41.1</c:v>
                </c:pt>
                <c:pt idx="184">
                  <c:v>38.9</c:v>
                </c:pt>
                <c:pt idx="185">
                  <c:v>39.799999999999997</c:v>
                </c:pt>
                <c:pt idx="186">
                  <c:v>39.200000000000003</c:v>
                </c:pt>
                <c:pt idx="187">
                  <c:v>40.799999999999997</c:v>
                </c:pt>
                <c:pt idx="188">
                  <c:v>39.6</c:v>
                </c:pt>
                <c:pt idx="189">
                  <c:v>38.299999999999997</c:v>
                </c:pt>
                <c:pt idx="190">
                  <c:v>39.9</c:v>
                </c:pt>
                <c:pt idx="191">
                  <c:v>41.2</c:v>
                </c:pt>
                <c:pt idx="192">
                  <c:v>39.4</c:v>
                </c:pt>
                <c:pt idx="193">
                  <c:v>40</c:v>
                </c:pt>
                <c:pt idx="194">
                  <c:v>39.5</c:v>
                </c:pt>
                <c:pt idx="195">
                  <c:v>39.1</c:v>
                </c:pt>
                <c:pt idx="196">
                  <c:v>39.1</c:v>
                </c:pt>
                <c:pt idx="197">
                  <c:v>39.799999999999997</c:v>
                </c:pt>
                <c:pt idx="198">
                  <c:v>39.799999999999997</c:v>
                </c:pt>
                <c:pt idx="199">
                  <c:v>40.4</c:v>
                </c:pt>
                <c:pt idx="200">
                  <c:v>38.6</c:v>
                </c:pt>
                <c:pt idx="201">
                  <c:v>39.4</c:v>
                </c:pt>
                <c:pt idx="202">
                  <c:v>41.1</c:v>
                </c:pt>
                <c:pt idx="203">
                  <c:v>41.3</c:v>
                </c:pt>
                <c:pt idx="204">
                  <c:v>39.1</c:v>
                </c:pt>
                <c:pt idx="205">
                  <c:v>41</c:v>
                </c:pt>
                <c:pt idx="206">
                  <c:v>38.5</c:v>
                </c:pt>
                <c:pt idx="207">
                  <c:v>40.299999999999997</c:v>
                </c:pt>
                <c:pt idx="208">
                  <c:v>39.4</c:v>
                </c:pt>
                <c:pt idx="209">
                  <c:v>40.700000000000003</c:v>
                </c:pt>
                <c:pt idx="210">
                  <c:v>38.799999999999997</c:v>
                </c:pt>
                <c:pt idx="211">
                  <c:v>41.4</c:v>
                </c:pt>
                <c:pt idx="212">
                  <c:v>38.700000000000003</c:v>
                </c:pt>
                <c:pt idx="213">
                  <c:v>40.200000000000003</c:v>
                </c:pt>
                <c:pt idx="214">
                  <c:v>39.700000000000003</c:v>
                </c:pt>
                <c:pt idx="215">
                  <c:v>39.299999999999997</c:v>
                </c:pt>
                <c:pt idx="216">
                  <c:v>38.4</c:v>
                </c:pt>
                <c:pt idx="217">
                  <c:v>40</c:v>
                </c:pt>
                <c:pt idx="218">
                  <c:v>56.6</c:v>
                </c:pt>
                <c:pt idx="219">
                  <c:v>56.1</c:v>
                </c:pt>
                <c:pt idx="220">
                  <c:v>55.7</c:v>
                </c:pt>
                <c:pt idx="221">
                  <c:v>56</c:v>
                </c:pt>
                <c:pt idx="222">
                  <c:v>54.7</c:v>
                </c:pt>
                <c:pt idx="223">
                  <c:v>56.6</c:v>
                </c:pt>
                <c:pt idx="224">
                  <c:v>56</c:v>
                </c:pt>
                <c:pt idx="225">
                  <c:v>54.7</c:v>
                </c:pt>
                <c:pt idx="226">
                  <c:v>55.4</c:v>
                </c:pt>
                <c:pt idx="227">
                  <c:v>54.4</c:v>
                </c:pt>
                <c:pt idx="228">
                  <c:v>53.4</c:v>
                </c:pt>
                <c:pt idx="229">
                  <c:v>54.7</c:v>
                </c:pt>
                <c:pt idx="230">
                  <c:v>54.3</c:v>
                </c:pt>
                <c:pt idx="231">
                  <c:v>55.5</c:v>
                </c:pt>
                <c:pt idx="232">
                  <c:v>56</c:v>
                </c:pt>
                <c:pt idx="233">
                  <c:v>55.4</c:v>
                </c:pt>
                <c:pt idx="234">
                  <c:v>53.8</c:v>
                </c:pt>
                <c:pt idx="235">
                  <c:v>54.4</c:v>
                </c:pt>
                <c:pt idx="236">
                  <c:v>54.4</c:v>
                </c:pt>
                <c:pt idx="237">
                  <c:v>55.5</c:v>
                </c:pt>
                <c:pt idx="238">
                  <c:v>55.8</c:v>
                </c:pt>
                <c:pt idx="239">
                  <c:v>54.2</c:v>
                </c:pt>
                <c:pt idx="240">
                  <c:v>55.4</c:v>
                </c:pt>
                <c:pt idx="241">
                  <c:v>54.3</c:v>
                </c:pt>
                <c:pt idx="242">
                  <c:v>54.6</c:v>
                </c:pt>
                <c:pt idx="243">
                  <c:v>54.7</c:v>
                </c:pt>
                <c:pt idx="244">
                  <c:v>54.7</c:v>
                </c:pt>
                <c:pt idx="245">
                  <c:v>54.1</c:v>
                </c:pt>
                <c:pt idx="246">
                  <c:v>53.8</c:v>
                </c:pt>
                <c:pt idx="247">
                  <c:v>55.3</c:v>
                </c:pt>
                <c:pt idx="248">
                  <c:v>54.7</c:v>
                </c:pt>
                <c:pt idx="249">
                  <c:v>55.6</c:v>
                </c:pt>
                <c:pt idx="250">
                  <c:v>56.6</c:v>
                </c:pt>
                <c:pt idx="251">
                  <c:v>56.7</c:v>
                </c:pt>
                <c:pt idx="252">
                  <c:v>54.2</c:v>
                </c:pt>
                <c:pt idx="253">
                  <c:v>56.7</c:v>
                </c:pt>
                <c:pt idx="254">
                  <c:v>56.1</c:v>
                </c:pt>
                <c:pt idx="255">
                  <c:v>55.8</c:v>
                </c:pt>
                <c:pt idx="256">
                  <c:v>55</c:v>
                </c:pt>
                <c:pt idx="257">
                  <c:v>53.8</c:v>
                </c:pt>
                <c:pt idx="258">
                  <c:v>53.5</c:v>
                </c:pt>
                <c:pt idx="259">
                  <c:v>54.7</c:v>
                </c:pt>
                <c:pt idx="260">
                  <c:v>54.1</c:v>
                </c:pt>
                <c:pt idx="261">
                  <c:v>54.7</c:v>
                </c:pt>
                <c:pt idx="262">
                  <c:v>54</c:v>
                </c:pt>
                <c:pt idx="263">
                  <c:v>55.4</c:v>
                </c:pt>
                <c:pt idx="264">
                  <c:v>56.2</c:v>
                </c:pt>
                <c:pt idx="265">
                  <c:v>55.8</c:v>
                </c:pt>
                <c:pt idx="266">
                  <c:v>54.8</c:v>
                </c:pt>
                <c:pt idx="267">
                  <c:v>56</c:v>
                </c:pt>
                <c:pt idx="268">
                  <c:v>54.7</c:v>
                </c:pt>
                <c:pt idx="269">
                  <c:v>55.8</c:v>
                </c:pt>
                <c:pt idx="270">
                  <c:v>56.7</c:v>
                </c:pt>
                <c:pt idx="271">
                  <c:v>54.6</c:v>
                </c:pt>
                <c:pt idx="272">
                  <c:v>53.8</c:v>
                </c:pt>
                <c:pt idx="273">
                  <c:v>55.1</c:v>
                </c:pt>
                <c:pt idx="274">
                  <c:v>54.1</c:v>
                </c:pt>
                <c:pt idx="275">
                  <c:v>54.5</c:v>
                </c:pt>
                <c:pt idx="276">
                  <c:v>53.8</c:v>
                </c:pt>
                <c:pt idx="277">
                  <c:v>55.9</c:v>
                </c:pt>
                <c:pt idx="278">
                  <c:v>55</c:v>
                </c:pt>
                <c:pt idx="279">
                  <c:v>54.4</c:v>
                </c:pt>
                <c:pt idx="280">
                  <c:v>55.1</c:v>
                </c:pt>
                <c:pt idx="281">
                  <c:v>55.2</c:v>
                </c:pt>
                <c:pt idx="282">
                  <c:v>54.7</c:v>
                </c:pt>
                <c:pt idx="283">
                  <c:v>55.2</c:v>
                </c:pt>
                <c:pt idx="284">
                  <c:v>55.5</c:v>
                </c:pt>
                <c:pt idx="285">
                  <c:v>55.9</c:v>
                </c:pt>
                <c:pt idx="286">
                  <c:v>55.2</c:v>
                </c:pt>
                <c:pt idx="287">
                  <c:v>55</c:v>
                </c:pt>
                <c:pt idx="288">
                  <c:v>55.9</c:v>
                </c:pt>
                <c:pt idx="289">
                  <c:v>54</c:v>
                </c:pt>
                <c:pt idx="290">
                  <c:v>55.3</c:v>
                </c:pt>
                <c:pt idx="291">
                  <c:v>54.4</c:v>
                </c:pt>
                <c:pt idx="292">
                  <c:v>55.2</c:v>
                </c:pt>
                <c:pt idx="293">
                  <c:v>54.2</c:v>
                </c:pt>
                <c:pt idx="294">
                  <c:v>56.2</c:v>
                </c:pt>
                <c:pt idx="295">
                  <c:v>55.7</c:v>
                </c:pt>
                <c:pt idx="296">
                  <c:v>53.7</c:v>
                </c:pt>
                <c:pt idx="297">
                  <c:v>55.3</c:v>
                </c:pt>
                <c:pt idx="298">
                  <c:v>54</c:v>
                </c:pt>
                <c:pt idx="299">
                  <c:v>56.3</c:v>
                </c:pt>
                <c:pt idx="300">
                  <c:v>54.4</c:v>
                </c:pt>
                <c:pt idx="301">
                  <c:v>57.1</c:v>
                </c:pt>
                <c:pt idx="302">
                  <c:v>55.8</c:v>
                </c:pt>
                <c:pt idx="303">
                  <c:v>54.3</c:v>
                </c:pt>
                <c:pt idx="304">
                  <c:v>56</c:v>
                </c:pt>
                <c:pt idx="305">
                  <c:v>55.8</c:v>
                </c:pt>
                <c:pt idx="306">
                  <c:v>55.9</c:v>
                </c:pt>
                <c:pt idx="307">
                  <c:v>55.7</c:v>
                </c:pt>
                <c:pt idx="308">
                  <c:v>54.6</c:v>
                </c:pt>
                <c:pt idx="309">
                  <c:v>56</c:v>
                </c:pt>
                <c:pt idx="310">
                  <c:v>55.8</c:v>
                </c:pt>
                <c:pt idx="311">
                  <c:v>55.3</c:v>
                </c:pt>
                <c:pt idx="312">
                  <c:v>53.9</c:v>
                </c:pt>
                <c:pt idx="313">
                  <c:v>55.5</c:v>
                </c:pt>
                <c:pt idx="314">
                  <c:v>54.4</c:v>
                </c:pt>
                <c:pt idx="315">
                  <c:v>55.8</c:v>
                </c:pt>
                <c:pt idx="316">
                  <c:v>55.5</c:v>
                </c:pt>
                <c:pt idx="317">
                  <c:v>53.9</c:v>
                </c:pt>
                <c:pt idx="318">
                  <c:v>53.9</c:v>
                </c:pt>
                <c:pt idx="319">
                  <c:v>55.1</c:v>
                </c:pt>
                <c:pt idx="320">
                  <c:v>55.3</c:v>
                </c:pt>
                <c:pt idx="321">
                  <c:v>54.2</c:v>
                </c:pt>
                <c:pt idx="322">
                  <c:v>77.099999999999994</c:v>
                </c:pt>
                <c:pt idx="323">
                  <c:v>79.7</c:v>
                </c:pt>
                <c:pt idx="324">
                  <c:v>77.5</c:v>
                </c:pt>
                <c:pt idx="325">
                  <c:v>78.2</c:v>
                </c:pt>
                <c:pt idx="326">
                  <c:v>79.3</c:v>
                </c:pt>
                <c:pt idx="327">
                  <c:v>78.7</c:v>
                </c:pt>
                <c:pt idx="328">
                  <c:v>78.3</c:v>
                </c:pt>
                <c:pt idx="329">
                  <c:v>78.3</c:v>
                </c:pt>
                <c:pt idx="330">
                  <c:v>77.900000000000006</c:v>
                </c:pt>
                <c:pt idx="331">
                  <c:v>79.2</c:v>
                </c:pt>
                <c:pt idx="332">
                  <c:v>78.2</c:v>
                </c:pt>
                <c:pt idx="333">
                  <c:v>78.900000000000006</c:v>
                </c:pt>
                <c:pt idx="334">
                  <c:v>79.599999999999994</c:v>
                </c:pt>
                <c:pt idx="335">
                  <c:v>79.3</c:v>
                </c:pt>
                <c:pt idx="336">
                  <c:v>80.3</c:v>
                </c:pt>
                <c:pt idx="337">
                  <c:v>78.400000000000006</c:v>
                </c:pt>
                <c:pt idx="338">
                  <c:v>78.900000000000006</c:v>
                </c:pt>
                <c:pt idx="339">
                  <c:v>79.599999999999994</c:v>
                </c:pt>
                <c:pt idx="340">
                  <c:v>79.5</c:v>
                </c:pt>
                <c:pt idx="341">
                  <c:v>82.2</c:v>
                </c:pt>
                <c:pt idx="342">
                  <c:v>81.5</c:v>
                </c:pt>
                <c:pt idx="343">
                  <c:v>81.8</c:v>
                </c:pt>
                <c:pt idx="344">
                  <c:v>81.5</c:v>
                </c:pt>
                <c:pt idx="345">
                  <c:v>81.3</c:v>
                </c:pt>
                <c:pt idx="346">
                  <c:v>83.8</c:v>
                </c:pt>
                <c:pt idx="347">
                  <c:v>80.099999999999994</c:v>
                </c:pt>
                <c:pt idx="348">
                  <c:v>80.400000000000006</c:v>
                </c:pt>
                <c:pt idx="349">
                  <c:v>79.900000000000006</c:v>
                </c:pt>
                <c:pt idx="350">
                  <c:v>81.900000000000006</c:v>
                </c:pt>
                <c:pt idx="351">
                  <c:v>80.5</c:v>
                </c:pt>
                <c:pt idx="352">
                  <c:v>81.7</c:v>
                </c:pt>
                <c:pt idx="353">
                  <c:v>82.9</c:v>
                </c:pt>
              </c:numCache>
            </c:numRef>
          </c:yVal>
          <c:smooth val="0"/>
          <c:extLst>
            <c:ext xmlns:c16="http://schemas.microsoft.com/office/drawing/2014/chart" uri="{C3380CC4-5D6E-409C-BE32-E72D297353CC}">
              <c16:uniqueId val="{00000000-F5FB-493D-A8FF-8413B76056F5}"/>
            </c:ext>
          </c:extLst>
        </c:ser>
        <c:dLbls>
          <c:showLegendKey val="0"/>
          <c:showVal val="0"/>
          <c:showCatName val="0"/>
          <c:showSerName val="0"/>
          <c:showPercent val="0"/>
          <c:showBubbleSize val="0"/>
        </c:dLbls>
        <c:axId val="375272063"/>
        <c:axId val="325338591"/>
      </c:scatterChart>
      <c:valAx>
        <c:axId val="375272063"/>
        <c:scaling>
          <c:orientation val="minMax"/>
          <c:max val="11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3200" b="0" i="0" u="none" strike="noStrike" kern="1200" baseline="0" dirty="0">
                    <a:solidFill>
                      <a:sysClr val="windowText" lastClr="000000">
                        <a:lumMod val="65000"/>
                        <a:lumOff val="35000"/>
                      </a:sysClr>
                    </a:solidFill>
                  </a:rPr>
                  <a:t>Bottom sensor [cm]</a:t>
                </a:r>
                <a:endParaRPr lang="he-IL" sz="32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he-IL"/>
          </a:p>
        </c:txPr>
        <c:crossAx val="325338591"/>
        <c:crosses val="autoZero"/>
        <c:crossBetween val="midCat"/>
      </c:valAx>
      <c:valAx>
        <c:axId val="325338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3200" b="0" i="0" u="none" strike="noStrike" kern="1200" baseline="0" dirty="0">
                    <a:solidFill>
                      <a:sysClr val="windowText" lastClr="000000">
                        <a:lumMod val="65000"/>
                        <a:lumOff val="35000"/>
                      </a:sysClr>
                    </a:solidFill>
                  </a:rPr>
                  <a:t>Front sensor [cm]</a:t>
                </a:r>
                <a:endParaRPr lang="he-IL" sz="3200" b="0" i="0" u="none" strike="noStrike" kern="1200" baseline="0" dirty="0">
                  <a:solidFill>
                    <a:sysClr val="windowText" lastClr="000000">
                      <a:lumMod val="65000"/>
                      <a:lumOff val="35000"/>
                    </a:sysClr>
                  </a:solidFill>
                </a:endParaRPr>
              </a:p>
              <a:p>
                <a:pPr marL="0" marR="0" lvl="0" indent="0" algn="ctr" defTabSz="914400" rtl="1"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he-IL" dirty="0"/>
              </a:p>
            </c:rich>
          </c:tx>
          <c:overlay val="0"/>
          <c:spPr>
            <a:noFill/>
            <a:ln>
              <a:noFill/>
            </a:ln>
            <a:effectLst/>
          </c:spPr>
          <c:txPr>
            <a:bodyPr rot="-540000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he-IL"/>
          </a:p>
        </c:txPr>
        <c:crossAx val="37527206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0" i="0" u="none" strike="noStrike" kern="1200" spc="0" baseline="0">
                <a:solidFill>
                  <a:sysClr val="windowText" lastClr="000000">
                    <a:lumMod val="65000"/>
                    <a:lumOff val="35000"/>
                  </a:sysClr>
                </a:solidFill>
              </a:rPr>
              <a:t>Sensor Distances Over Time</a:t>
            </a:r>
            <a:endParaRPr lang="he-IL" sz="3600" b="0" i="0" u="none" strike="noStrike" kern="1200" spc="0" baseline="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scatterChart>
        <c:scatterStyle val="lineMarker"/>
        <c:varyColors val="0"/>
        <c:ser>
          <c:idx val="0"/>
          <c:order val="0"/>
          <c:tx>
            <c:strRef>
              <c:f>גיליון3!$B$1</c:f>
              <c:strCache>
                <c:ptCount val="1"/>
                <c:pt idx="0">
                  <c:v>Front Sensor [cm]</c:v>
                </c:pt>
              </c:strCache>
            </c:strRef>
          </c:tx>
          <c:spPr>
            <a:ln w="19050" cap="rnd">
              <a:solidFill>
                <a:schemeClr val="accent1"/>
              </a:solidFill>
              <a:round/>
            </a:ln>
            <a:effectLst/>
          </c:spPr>
          <c:marker>
            <c:symbol val="none"/>
          </c:marker>
          <c:xVal>
            <c:numRef>
              <c:f>גיליון3!$A$2:$A$355</c:f>
              <c:numCache>
                <c:formatCode>General</c:formatCode>
                <c:ptCount val="354"/>
                <c:pt idx="0">
                  <c:v>0.4</c:v>
                </c:pt>
                <c:pt idx="1">
                  <c:v>0.5</c:v>
                </c:pt>
                <c:pt idx="2">
                  <c:v>0.6</c:v>
                </c:pt>
                <c:pt idx="3">
                  <c:v>0.7</c:v>
                </c:pt>
                <c:pt idx="4">
                  <c:v>0.8</c:v>
                </c:pt>
                <c:pt idx="5">
                  <c:v>0.9</c:v>
                </c:pt>
                <c:pt idx="6">
                  <c:v>1</c:v>
                </c:pt>
                <c:pt idx="7">
                  <c:v>1.1000000000000001</c:v>
                </c:pt>
                <c:pt idx="8">
                  <c:v>1.3</c:v>
                </c:pt>
                <c:pt idx="9">
                  <c:v>1.3</c:v>
                </c:pt>
                <c:pt idx="10">
                  <c:v>1.5</c:v>
                </c:pt>
                <c:pt idx="11">
                  <c:v>1.6</c:v>
                </c:pt>
                <c:pt idx="12">
                  <c:v>1.7</c:v>
                </c:pt>
                <c:pt idx="13">
                  <c:v>1.8</c:v>
                </c:pt>
                <c:pt idx="14">
                  <c:v>1.9</c:v>
                </c:pt>
                <c:pt idx="15">
                  <c:v>2</c:v>
                </c:pt>
                <c:pt idx="16">
                  <c:v>2.1</c:v>
                </c:pt>
                <c:pt idx="17">
                  <c:v>2.2000000000000002</c:v>
                </c:pt>
                <c:pt idx="18">
                  <c:v>2.2999999999999998</c:v>
                </c:pt>
                <c:pt idx="19">
                  <c:v>2.5</c:v>
                </c:pt>
                <c:pt idx="20">
                  <c:v>2.6</c:v>
                </c:pt>
                <c:pt idx="21">
                  <c:v>2.7</c:v>
                </c:pt>
                <c:pt idx="22">
                  <c:v>2.8</c:v>
                </c:pt>
                <c:pt idx="23">
                  <c:v>2.9</c:v>
                </c:pt>
                <c:pt idx="24">
                  <c:v>3</c:v>
                </c:pt>
                <c:pt idx="25">
                  <c:v>3.1</c:v>
                </c:pt>
                <c:pt idx="26">
                  <c:v>3.2</c:v>
                </c:pt>
                <c:pt idx="27">
                  <c:v>3.3</c:v>
                </c:pt>
                <c:pt idx="28">
                  <c:v>3.4</c:v>
                </c:pt>
                <c:pt idx="29">
                  <c:v>3.5</c:v>
                </c:pt>
                <c:pt idx="30">
                  <c:v>3.7</c:v>
                </c:pt>
                <c:pt idx="31">
                  <c:v>3.8</c:v>
                </c:pt>
                <c:pt idx="32">
                  <c:v>3.9</c:v>
                </c:pt>
                <c:pt idx="33">
                  <c:v>4</c:v>
                </c:pt>
                <c:pt idx="34">
                  <c:v>4.0999999999999996</c:v>
                </c:pt>
                <c:pt idx="35">
                  <c:v>4.2</c:v>
                </c:pt>
                <c:pt idx="36">
                  <c:v>4.3</c:v>
                </c:pt>
                <c:pt idx="37">
                  <c:v>4.4000000000000004</c:v>
                </c:pt>
                <c:pt idx="38">
                  <c:v>4.5</c:v>
                </c:pt>
                <c:pt idx="39">
                  <c:v>4.5999999999999996</c:v>
                </c:pt>
                <c:pt idx="40">
                  <c:v>4.7</c:v>
                </c:pt>
                <c:pt idx="41">
                  <c:v>4.8</c:v>
                </c:pt>
                <c:pt idx="42">
                  <c:v>4.9000000000000004</c:v>
                </c:pt>
                <c:pt idx="43">
                  <c:v>5</c:v>
                </c:pt>
                <c:pt idx="44">
                  <c:v>5.2</c:v>
                </c:pt>
                <c:pt idx="45">
                  <c:v>5.3</c:v>
                </c:pt>
                <c:pt idx="46">
                  <c:v>5.4</c:v>
                </c:pt>
                <c:pt idx="47">
                  <c:v>5.5</c:v>
                </c:pt>
                <c:pt idx="48">
                  <c:v>5.6</c:v>
                </c:pt>
                <c:pt idx="49">
                  <c:v>5.7</c:v>
                </c:pt>
                <c:pt idx="50">
                  <c:v>5.8</c:v>
                </c:pt>
                <c:pt idx="51">
                  <c:v>5.9</c:v>
                </c:pt>
                <c:pt idx="52">
                  <c:v>6</c:v>
                </c:pt>
                <c:pt idx="53">
                  <c:v>6.1</c:v>
                </c:pt>
                <c:pt idx="54">
                  <c:v>6.2</c:v>
                </c:pt>
                <c:pt idx="55">
                  <c:v>6.3</c:v>
                </c:pt>
                <c:pt idx="56">
                  <c:v>6.4</c:v>
                </c:pt>
                <c:pt idx="57">
                  <c:v>6.5</c:v>
                </c:pt>
                <c:pt idx="58">
                  <c:v>6.7</c:v>
                </c:pt>
                <c:pt idx="59">
                  <c:v>6.7</c:v>
                </c:pt>
                <c:pt idx="60">
                  <c:v>6.9</c:v>
                </c:pt>
                <c:pt idx="61">
                  <c:v>6.9</c:v>
                </c:pt>
                <c:pt idx="62">
                  <c:v>7.1</c:v>
                </c:pt>
                <c:pt idx="63">
                  <c:v>7.2</c:v>
                </c:pt>
                <c:pt idx="64">
                  <c:v>7.3</c:v>
                </c:pt>
                <c:pt idx="65">
                  <c:v>7.4</c:v>
                </c:pt>
                <c:pt idx="66">
                  <c:v>7.5</c:v>
                </c:pt>
                <c:pt idx="67">
                  <c:v>7.6</c:v>
                </c:pt>
                <c:pt idx="68">
                  <c:v>7.7</c:v>
                </c:pt>
                <c:pt idx="69">
                  <c:v>7.8</c:v>
                </c:pt>
                <c:pt idx="70">
                  <c:v>7.9</c:v>
                </c:pt>
                <c:pt idx="71">
                  <c:v>8</c:v>
                </c:pt>
                <c:pt idx="72">
                  <c:v>8.1</c:v>
                </c:pt>
                <c:pt idx="73">
                  <c:v>8.1999999999999993</c:v>
                </c:pt>
                <c:pt idx="74">
                  <c:v>8.3000000000000007</c:v>
                </c:pt>
                <c:pt idx="75">
                  <c:v>8.5</c:v>
                </c:pt>
                <c:pt idx="76">
                  <c:v>8.6</c:v>
                </c:pt>
                <c:pt idx="77">
                  <c:v>8.6999999999999993</c:v>
                </c:pt>
                <c:pt idx="78">
                  <c:v>8.8000000000000007</c:v>
                </c:pt>
                <c:pt idx="79">
                  <c:v>8.9</c:v>
                </c:pt>
                <c:pt idx="80">
                  <c:v>9</c:v>
                </c:pt>
                <c:pt idx="81">
                  <c:v>9.1</c:v>
                </c:pt>
                <c:pt idx="82">
                  <c:v>9.1999999999999993</c:v>
                </c:pt>
                <c:pt idx="83">
                  <c:v>9.3000000000000007</c:v>
                </c:pt>
                <c:pt idx="84">
                  <c:v>9.4</c:v>
                </c:pt>
                <c:pt idx="85">
                  <c:v>9.5</c:v>
                </c:pt>
                <c:pt idx="86">
                  <c:v>13.4</c:v>
                </c:pt>
                <c:pt idx="87">
                  <c:v>13.5</c:v>
                </c:pt>
                <c:pt idx="88">
                  <c:v>13.6</c:v>
                </c:pt>
                <c:pt idx="89">
                  <c:v>13.8</c:v>
                </c:pt>
                <c:pt idx="90">
                  <c:v>13.9</c:v>
                </c:pt>
                <c:pt idx="91">
                  <c:v>14</c:v>
                </c:pt>
                <c:pt idx="92">
                  <c:v>14.1</c:v>
                </c:pt>
                <c:pt idx="93">
                  <c:v>14.2</c:v>
                </c:pt>
                <c:pt idx="94">
                  <c:v>14.3</c:v>
                </c:pt>
                <c:pt idx="95">
                  <c:v>14.4</c:v>
                </c:pt>
                <c:pt idx="96">
                  <c:v>14.5</c:v>
                </c:pt>
                <c:pt idx="97">
                  <c:v>14.6</c:v>
                </c:pt>
                <c:pt idx="98">
                  <c:v>14.7</c:v>
                </c:pt>
                <c:pt idx="99">
                  <c:v>14.8</c:v>
                </c:pt>
                <c:pt idx="100">
                  <c:v>15</c:v>
                </c:pt>
                <c:pt idx="101">
                  <c:v>15.1</c:v>
                </c:pt>
                <c:pt idx="102">
                  <c:v>15.2</c:v>
                </c:pt>
                <c:pt idx="103">
                  <c:v>15.3</c:v>
                </c:pt>
                <c:pt idx="104">
                  <c:v>15.4</c:v>
                </c:pt>
                <c:pt idx="105">
                  <c:v>15.5</c:v>
                </c:pt>
                <c:pt idx="106">
                  <c:v>15.6</c:v>
                </c:pt>
                <c:pt idx="107">
                  <c:v>15.7</c:v>
                </c:pt>
                <c:pt idx="108">
                  <c:v>15.8</c:v>
                </c:pt>
                <c:pt idx="109">
                  <c:v>15.9</c:v>
                </c:pt>
                <c:pt idx="110">
                  <c:v>16</c:v>
                </c:pt>
                <c:pt idx="111">
                  <c:v>16.100000000000001</c:v>
                </c:pt>
                <c:pt idx="112">
                  <c:v>16.2</c:v>
                </c:pt>
                <c:pt idx="113">
                  <c:v>16.399999999999999</c:v>
                </c:pt>
                <c:pt idx="114">
                  <c:v>16.5</c:v>
                </c:pt>
                <c:pt idx="115">
                  <c:v>16.600000000000001</c:v>
                </c:pt>
                <c:pt idx="116">
                  <c:v>16.7</c:v>
                </c:pt>
                <c:pt idx="117">
                  <c:v>16.8</c:v>
                </c:pt>
                <c:pt idx="118">
                  <c:v>16.899999999999999</c:v>
                </c:pt>
                <c:pt idx="119">
                  <c:v>17</c:v>
                </c:pt>
                <c:pt idx="120">
                  <c:v>17.100000000000001</c:v>
                </c:pt>
                <c:pt idx="121">
                  <c:v>17.2</c:v>
                </c:pt>
                <c:pt idx="122">
                  <c:v>17.3</c:v>
                </c:pt>
                <c:pt idx="123">
                  <c:v>17.399999999999999</c:v>
                </c:pt>
                <c:pt idx="124">
                  <c:v>17.5</c:v>
                </c:pt>
                <c:pt idx="125">
                  <c:v>17.7</c:v>
                </c:pt>
                <c:pt idx="126">
                  <c:v>17.7</c:v>
                </c:pt>
                <c:pt idx="127">
                  <c:v>17.899999999999999</c:v>
                </c:pt>
                <c:pt idx="128">
                  <c:v>18</c:v>
                </c:pt>
                <c:pt idx="129">
                  <c:v>18.100000000000001</c:v>
                </c:pt>
                <c:pt idx="130">
                  <c:v>18.2</c:v>
                </c:pt>
                <c:pt idx="131">
                  <c:v>18.3</c:v>
                </c:pt>
                <c:pt idx="132">
                  <c:v>18.399999999999999</c:v>
                </c:pt>
                <c:pt idx="133">
                  <c:v>18.5</c:v>
                </c:pt>
                <c:pt idx="134">
                  <c:v>18.600000000000001</c:v>
                </c:pt>
                <c:pt idx="135">
                  <c:v>18.7</c:v>
                </c:pt>
                <c:pt idx="136">
                  <c:v>18.8</c:v>
                </c:pt>
                <c:pt idx="137">
                  <c:v>18.899999999999999</c:v>
                </c:pt>
                <c:pt idx="138">
                  <c:v>19.100000000000001</c:v>
                </c:pt>
                <c:pt idx="139">
                  <c:v>19.100000000000001</c:v>
                </c:pt>
                <c:pt idx="140">
                  <c:v>19.3</c:v>
                </c:pt>
                <c:pt idx="141">
                  <c:v>19.3</c:v>
                </c:pt>
                <c:pt idx="142">
                  <c:v>19.5</c:v>
                </c:pt>
                <c:pt idx="143">
                  <c:v>19.600000000000001</c:v>
                </c:pt>
                <c:pt idx="144">
                  <c:v>19.7</c:v>
                </c:pt>
                <c:pt idx="145">
                  <c:v>19.8</c:v>
                </c:pt>
                <c:pt idx="146">
                  <c:v>19.899999999999999</c:v>
                </c:pt>
                <c:pt idx="147">
                  <c:v>20</c:v>
                </c:pt>
                <c:pt idx="148">
                  <c:v>20.100000000000001</c:v>
                </c:pt>
                <c:pt idx="149">
                  <c:v>20.2</c:v>
                </c:pt>
                <c:pt idx="150">
                  <c:v>20.3</c:v>
                </c:pt>
                <c:pt idx="151">
                  <c:v>20.399999999999999</c:v>
                </c:pt>
                <c:pt idx="152">
                  <c:v>20.5</c:v>
                </c:pt>
                <c:pt idx="153">
                  <c:v>20.6</c:v>
                </c:pt>
                <c:pt idx="154">
                  <c:v>20.7</c:v>
                </c:pt>
                <c:pt idx="155">
                  <c:v>20.9</c:v>
                </c:pt>
                <c:pt idx="156">
                  <c:v>21</c:v>
                </c:pt>
                <c:pt idx="157">
                  <c:v>21.1</c:v>
                </c:pt>
                <c:pt idx="158">
                  <c:v>21.2</c:v>
                </c:pt>
                <c:pt idx="159">
                  <c:v>21.3</c:v>
                </c:pt>
                <c:pt idx="160">
                  <c:v>21.4</c:v>
                </c:pt>
                <c:pt idx="161">
                  <c:v>21.5</c:v>
                </c:pt>
                <c:pt idx="162">
                  <c:v>21.6</c:v>
                </c:pt>
                <c:pt idx="163">
                  <c:v>21.7</c:v>
                </c:pt>
                <c:pt idx="164">
                  <c:v>21.8</c:v>
                </c:pt>
                <c:pt idx="165">
                  <c:v>22</c:v>
                </c:pt>
                <c:pt idx="166">
                  <c:v>24.9</c:v>
                </c:pt>
                <c:pt idx="167">
                  <c:v>25</c:v>
                </c:pt>
                <c:pt idx="168">
                  <c:v>25.2</c:v>
                </c:pt>
                <c:pt idx="169">
                  <c:v>25.2</c:v>
                </c:pt>
                <c:pt idx="170">
                  <c:v>25.4</c:v>
                </c:pt>
                <c:pt idx="171">
                  <c:v>25.5</c:v>
                </c:pt>
                <c:pt idx="172">
                  <c:v>25.6</c:v>
                </c:pt>
                <c:pt idx="173">
                  <c:v>25.7</c:v>
                </c:pt>
                <c:pt idx="174">
                  <c:v>25.8</c:v>
                </c:pt>
                <c:pt idx="175">
                  <c:v>25.9</c:v>
                </c:pt>
                <c:pt idx="176">
                  <c:v>26</c:v>
                </c:pt>
                <c:pt idx="177">
                  <c:v>26.2</c:v>
                </c:pt>
                <c:pt idx="178">
                  <c:v>26.3</c:v>
                </c:pt>
                <c:pt idx="179">
                  <c:v>26.4</c:v>
                </c:pt>
                <c:pt idx="180">
                  <c:v>26.5</c:v>
                </c:pt>
                <c:pt idx="181">
                  <c:v>26.6</c:v>
                </c:pt>
                <c:pt idx="182">
                  <c:v>26.7</c:v>
                </c:pt>
                <c:pt idx="183">
                  <c:v>26.8</c:v>
                </c:pt>
                <c:pt idx="184">
                  <c:v>26.9</c:v>
                </c:pt>
                <c:pt idx="185">
                  <c:v>27</c:v>
                </c:pt>
                <c:pt idx="186">
                  <c:v>27.1</c:v>
                </c:pt>
                <c:pt idx="187">
                  <c:v>27.2</c:v>
                </c:pt>
                <c:pt idx="188">
                  <c:v>27.3</c:v>
                </c:pt>
                <c:pt idx="189">
                  <c:v>27.5</c:v>
                </c:pt>
                <c:pt idx="190">
                  <c:v>27.5</c:v>
                </c:pt>
                <c:pt idx="191">
                  <c:v>27.7</c:v>
                </c:pt>
                <c:pt idx="192">
                  <c:v>27.8</c:v>
                </c:pt>
                <c:pt idx="193">
                  <c:v>27.9</c:v>
                </c:pt>
                <c:pt idx="194">
                  <c:v>28</c:v>
                </c:pt>
                <c:pt idx="195">
                  <c:v>28.1</c:v>
                </c:pt>
                <c:pt idx="196">
                  <c:v>28.2</c:v>
                </c:pt>
                <c:pt idx="197">
                  <c:v>28.3</c:v>
                </c:pt>
                <c:pt idx="198">
                  <c:v>28.4</c:v>
                </c:pt>
                <c:pt idx="199">
                  <c:v>28.5</c:v>
                </c:pt>
                <c:pt idx="200">
                  <c:v>28.6</c:v>
                </c:pt>
                <c:pt idx="201">
                  <c:v>28.7</c:v>
                </c:pt>
                <c:pt idx="202">
                  <c:v>28.9</c:v>
                </c:pt>
                <c:pt idx="203">
                  <c:v>28.9</c:v>
                </c:pt>
                <c:pt idx="204">
                  <c:v>29.1</c:v>
                </c:pt>
                <c:pt idx="205">
                  <c:v>29.2</c:v>
                </c:pt>
                <c:pt idx="206">
                  <c:v>29.3</c:v>
                </c:pt>
                <c:pt idx="207">
                  <c:v>29.4</c:v>
                </c:pt>
                <c:pt idx="208">
                  <c:v>29.5</c:v>
                </c:pt>
                <c:pt idx="209">
                  <c:v>29.6</c:v>
                </c:pt>
                <c:pt idx="210">
                  <c:v>29.7</c:v>
                </c:pt>
                <c:pt idx="211">
                  <c:v>29.8</c:v>
                </c:pt>
                <c:pt idx="212">
                  <c:v>29.9</c:v>
                </c:pt>
                <c:pt idx="213">
                  <c:v>30</c:v>
                </c:pt>
                <c:pt idx="214">
                  <c:v>30.1</c:v>
                </c:pt>
                <c:pt idx="215">
                  <c:v>30.2</c:v>
                </c:pt>
                <c:pt idx="216">
                  <c:v>30.3</c:v>
                </c:pt>
                <c:pt idx="217">
                  <c:v>30.4</c:v>
                </c:pt>
                <c:pt idx="218">
                  <c:v>30.5</c:v>
                </c:pt>
                <c:pt idx="219">
                  <c:v>30.7</c:v>
                </c:pt>
                <c:pt idx="220">
                  <c:v>30.8</c:v>
                </c:pt>
                <c:pt idx="221">
                  <c:v>30.9</c:v>
                </c:pt>
                <c:pt idx="222">
                  <c:v>31</c:v>
                </c:pt>
                <c:pt idx="223">
                  <c:v>31.1</c:v>
                </c:pt>
                <c:pt idx="224">
                  <c:v>31.2</c:v>
                </c:pt>
                <c:pt idx="225">
                  <c:v>31.3</c:v>
                </c:pt>
                <c:pt idx="226">
                  <c:v>31.4</c:v>
                </c:pt>
                <c:pt idx="227">
                  <c:v>31.5</c:v>
                </c:pt>
                <c:pt idx="228">
                  <c:v>31.6</c:v>
                </c:pt>
                <c:pt idx="229">
                  <c:v>31.7</c:v>
                </c:pt>
                <c:pt idx="230">
                  <c:v>31.9</c:v>
                </c:pt>
                <c:pt idx="231">
                  <c:v>32</c:v>
                </c:pt>
                <c:pt idx="232">
                  <c:v>36</c:v>
                </c:pt>
                <c:pt idx="233">
                  <c:v>36.1</c:v>
                </c:pt>
                <c:pt idx="234">
                  <c:v>36.200000000000003</c:v>
                </c:pt>
                <c:pt idx="235">
                  <c:v>36.299999999999997</c:v>
                </c:pt>
                <c:pt idx="236">
                  <c:v>36.4</c:v>
                </c:pt>
                <c:pt idx="237">
                  <c:v>36.5</c:v>
                </c:pt>
                <c:pt idx="238">
                  <c:v>36.6</c:v>
                </c:pt>
                <c:pt idx="239">
                  <c:v>36.700000000000003</c:v>
                </c:pt>
                <c:pt idx="240">
                  <c:v>36.799999999999997</c:v>
                </c:pt>
                <c:pt idx="241">
                  <c:v>36.9</c:v>
                </c:pt>
                <c:pt idx="242">
                  <c:v>37.1</c:v>
                </c:pt>
                <c:pt idx="243">
                  <c:v>37.200000000000003</c:v>
                </c:pt>
                <c:pt idx="244">
                  <c:v>37.299999999999997</c:v>
                </c:pt>
                <c:pt idx="245">
                  <c:v>37.4</c:v>
                </c:pt>
                <c:pt idx="246">
                  <c:v>37.5</c:v>
                </c:pt>
                <c:pt idx="247">
                  <c:v>37.6</c:v>
                </c:pt>
                <c:pt idx="248">
                  <c:v>37.700000000000003</c:v>
                </c:pt>
                <c:pt idx="249">
                  <c:v>37.799999999999997</c:v>
                </c:pt>
                <c:pt idx="250">
                  <c:v>37.9</c:v>
                </c:pt>
                <c:pt idx="251">
                  <c:v>38</c:v>
                </c:pt>
                <c:pt idx="252">
                  <c:v>38.1</c:v>
                </c:pt>
                <c:pt idx="253">
                  <c:v>38.299999999999997</c:v>
                </c:pt>
                <c:pt idx="254">
                  <c:v>38.4</c:v>
                </c:pt>
                <c:pt idx="255">
                  <c:v>38.5</c:v>
                </c:pt>
                <c:pt idx="256">
                  <c:v>38.6</c:v>
                </c:pt>
                <c:pt idx="257">
                  <c:v>38.700000000000003</c:v>
                </c:pt>
                <c:pt idx="258">
                  <c:v>38.799999999999997</c:v>
                </c:pt>
                <c:pt idx="259">
                  <c:v>38.9</c:v>
                </c:pt>
                <c:pt idx="260">
                  <c:v>39</c:v>
                </c:pt>
                <c:pt idx="261">
                  <c:v>39.1</c:v>
                </c:pt>
                <c:pt idx="262">
                  <c:v>39.200000000000003</c:v>
                </c:pt>
                <c:pt idx="263">
                  <c:v>39.299999999999997</c:v>
                </c:pt>
                <c:pt idx="264">
                  <c:v>39.4</c:v>
                </c:pt>
                <c:pt idx="265">
                  <c:v>39.5</c:v>
                </c:pt>
                <c:pt idx="266">
                  <c:v>39.700000000000003</c:v>
                </c:pt>
                <c:pt idx="267">
                  <c:v>39.799999999999997</c:v>
                </c:pt>
                <c:pt idx="268">
                  <c:v>39.9</c:v>
                </c:pt>
                <c:pt idx="269">
                  <c:v>40</c:v>
                </c:pt>
                <c:pt idx="270">
                  <c:v>40.1</c:v>
                </c:pt>
                <c:pt idx="271">
                  <c:v>40.200000000000003</c:v>
                </c:pt>
                <c:pt idx="272">
                  <c:v>40.299999999999997</c:v>
                </c:pt>
                <c:pt idx="273">
                  <c:v>40.4</c:v>
                </c:pt>
                <c:pt idx="274">
                  <c:v>40.5</c:v>
                </c:pt>
                <c:pt idx="275">
                  <c:v>40.6</c:v>
                </c:pt>
                <c:pt idx="276">
                  <c:v>40.700000000000003</c:v>
                </c:pt>
                <c:pt idx="277">
                  <c:v>40.799999999999997</c:v>
                </c:pt>
                <c:pt idx="278">
                  <c:v>40.9</c:v>
                </c:pt>
                <c:pt idx="279">
                  <c:v>41.1</c:v>
                </c:pt>
                <c:pt idx="280">
                  <c:v>41.2</c:v>
                </c:pt>
                <c:pt idx="281">
                  <c:v>41.3</c:v>
                </c:pt>
                <c:pt idx="282">
                  <c:v>41.4</c:v>
                </c:pt>
                <c:pt idx="283">
                  <c:v>41.5</c:v>
                </c:pt>
                <c:pt idx="284">
                  <c:v>41.6</c:v>
                </c:pt>
                <c:pt idx="285">
                  <c:v>41.7</c:v>
                </c:pt>
                <c:pt idx="286">
                  <c:v>41.8</c:v>
                </c:pt>
                <c:pt idx="287">
                  <c:v>41.9</c:v>
                </c:pt>
                <c:pt idx="288">
                  <c:v>42</c:v>
                </c:pt>
                <c:pt idx="289">
                  <c:v>42.1</c:v>
                </c:pt>
                <c:pt idx="290">
                  <c:v>42.2</c:v>
                </c:pt>
                <c:pt idx="291">
                  <c:v>42.3</c:v>
                </c:pt>
                <c:pt idx="292">
                  <c:v>42.4</c:v>
                </c:pt>
                <c:pt idx="293">
                  <c:v>42.5</c:v>
                </c:pt>
                <c:pt idx="294">
                  <c:v>42.6</c:v>
                </c:pt>
                <c:pt idx="295">
                  <c:v>42.8</c:v>
                </c:pt>
                <c:pt idx="296">
                  <c:v>42.9</c:v>
                </c:pt>
                <c:pt idx="297">
                  <c:v>43</c:v>
                </c:pt>
                <c:pt idx="298">
                  <c:v>43.1</c:v>
                </c:pt>
                <c:pt idx="299">
                  <c:v>43.2</c:v>
                </c:pt>
                <c:pt idx="300">
                  <c:v>43.3</c:v>
                </c:pt>
                <c:pt idx="301">
                  <c:v>43.4</c:v>
                </c:pt>
                <c:pt idx="302">
                  <c:v>43.5</c:v>
                </c:pt>
                <c:pt idx="303">
                  <c:v>43.6</c:v>
                </c:pt>
                <c:pt idx="304">
                  <c:v>43.7</c:v>
                </c:pt>
                <c:pt idx="305">
                  <c:v>43.8</c:v>
                </c:pt>
                <c:pt idx="306">
                  <c:v>43.9</c:v>
                </c:pt>
                <c:pt idx="307">
                  <c:v>44</c:v>
                </c:pt>
                <c:pt idx="308">
                  <c:v>44.1</c:v>
                </c:pt>
                <c:pt idx="309">
                  <c:v>44.2</c:v>
                </c:pt>
                <c:pt idx="310">
                  <c:v>44.4</c:v>
                </c:pt>
                <c:pt idx="311">
                  <c:v>44.5</c:v>
                </c:pt>
                <c:pt idx="312">
                  <c:v>44.6</c:v>
                </c:pt>
                <c:pt idx="313">
                  <c:v>44.7</c:v>
                </c:pt>
                <c:pt idx="314">
                  <c:v>44.8</c:v>
                </c:pt>
                <c:pt idx="315">
                  <c:v>44.9</c:v>
                </c:pt>
                <c:pt idx="316">
                  <c:v>45</c:v>
                </c:pt>
                <c:pt idx="317">
                  <c:v>45.1</c:v>
                </c:pt>
                <c:pt idx="318">
                  <c:v>45.2</c:v>
                </c:pt>
                <c:pt idx="319">
                  <c:v>45.3</c:v>
                </c:pt>
                <c:pt idx="320">
                  <c:v>45.5</c:v>
                </c:pt>
                <c:pt idx="321">
                  <c:v>45.6</c:v>
                </c:pt>
                <c:pt idx="322">
                  <c:v>45.7</c:v>
                </c:pt>
                <c:pt idx="323">
                  <c:v>45.8</c:v>
                </c:pt>
                <c:pt idx="324">
                  <c:v>45.9</c:v>
                </c:pt>
                <c:pt idx="325">
                  <c:v>46</c:v>
                </c:pt>
                <c:pt idx="326">
                  <c:v>46.1</c:v>
                </c:pt>
                <c:pt idx="327">
                  <c:v>46.2</c:v>
                </c:pt>
                <c:pt idx="328">
                  <c:v>46.4</c:v>
                </c:pt>
                <c:pt idx="329">
                  <c:v>46.5</c:v>
                </c:pt>
                <c:pt idx="330">
                  <c:v>46.5</c:v>
                </c:pt>
                <c:pt idx="331">
                  <c:v>46.6</c:v>
                </c:pt>
                <c:pt idx="332">
                  <c:v>46.7</c:v>
                </c:pt>
                <c:pt idx="333">
                  <c:v>46.8</c:v>
                </c:pt>
                <c:pt idx="334">
                  <c:v>46.9</c:v>
                </c:pt>
                <c:pt idx="335">
                  <c:v>47</c:v>
                </c:pt>
                <c:pt idx="336">
                  <c:v>47.2</c:v>
                </c:pt>
                <c:pt idx="337">
                  <c:v>47.3</c:v>
                </c:pt>
                <c:pt idx="338">
                  <c:v>47.4</c:v>
                </c:pt>
                <c:pt idx="339">
                  <c:v>47.5</c:v>
                </c:pt>
                <c:pt idx="340">
                  <c:v>47.6</c:v>
                </c:pt>
                <c:pt idx="341">
                  <c:v>47.7</c:v>
                </c:pt>
                <c:pt idx="342">
                  <c:v>47.8</c:v>
                </c:pt>
                <c:pt idx="343">
                  <c:v>47.9</c:v>
                </c:pt>
                <c:pt idx="344">
                  <c:v>48</c:v>
                </c:pt>
                <c:pt idx="345">
                  <c:v>48.1</c:v>
                </c:pt>
                <c:pt idx="346">
                  <c:v>48.2</c:v>
                </c:pt>
                <c:pt idx="347">
                  <c:v>48.3</c:v>
                </c:pt>
                <c:pt idx="348">
                  <c:v>48.5</c:v>
                </c:pt>
                <c:pt idx="349">
                  <c:v>48.5</c:v>
                </c:pt>
                <c:pt idx="350">
                  <c:v>48.7</c:v>
                </c:pt>
                <c:pt idx="351">
                  <c:v>48.8</c:v>
                </c:pt>
                <c:pt idx="352">
                  <c:v>48.9</c:v>
                </c:pt>
                <c:pt idx="353">
                  <c:v>49</c:v>
                </c:pt>
              </c:numCache>
            </c:numRef>
          </c:xVal>
          <c:yVal>
            <c:numRef>
              <c:f>גיליון3!$B$2:$B$355</c:f>
              <c:numCache>
                <c:formatCode>General</c:formatCode>
                <c:ptCount val="354"/>
                <c:pt idx="0">
                  <c:v>9.6999999999999993</c:v>
                </c:pt>
                <c:pt idx="1">
                  <c:v>9.9</c:v>
                </c:pt>
                <c:pt idx="2">
                  <c:v>9.3000000000000007</c:v>
                </c:pt>
                <c:pt idx="3">
                  <c:v>9.5</c:v>
                </c:pt>
                <c:pt idx="4">
                  <c:v>9.1999999999999993</c:v>
                </c:pt>
                <c:pt idx="5">
                  <c:v>9.1</c:v>
                </c:pt>
                <c:pt idx="6">
                  <c:v>9</c:v>
                </c:pt>
                <c:pt idx="7">
                  <c:v>9.5</c:v>
                </c:pt>
                <c:pt idx="8">
                  <c:v>9.8000000000000007</c:v>
                </c:pt>
                <c:pt idx="9">
                  <c:v>9.3000000000000007</c:v>
                </c:pt>
                <c:pt idx="10">
                  <c:v>9.6999999999999993</c:v>
                </c:pt>
                <c:pt idx="11">
                  <c:v>9.3000000000000007</c:v>
                </c:pt>
                <c:pt idx="12">
                  <c:v>9</c:v>
                </c:pt>
                <c:pt idx="13">
                  <c:v>9.3000000000000007</c:v>
                </c:pt>
                <c:pt idx="14">
                  <c:v>9.3000000000000007</c:v>
                </c:pt>
                <c:pt idx="15">
                  <c:v>9.9</c:v>
                </c:pt>
                <c:pt idx="16">
                  <c:v>10.7</c:v>
                </c:pt>
                <c:pt idx="17">
                  <c:v>10.6</c:v>
                </c:pt>
                <c:pt idx="18">
                  <c:v>9.9</c:v>
                </c:pt>
                <c:pt idx="19">
                  <c:v>9.5</c:v>
                </c:pt>
                <c:pt idx="20">
                  <c:v>9</c:v>
                </c:pt>
                <c:pt idx="21">
                  <c:v>8.4</c:v>
                </c:pt>
                <c:pt idx="22">
                  <c:v>8.6999999999999993</c:v>
                </c:pt>
                <c:pt idx="23">
                  <c:v>8</c:v>
                </c:pt>
                <c:pt idx="24">
                  <c:v>8.1</c:v>
                </c:pt>
                <c:pt idx="25">
                  <c:v>7.4</c:v>
                </c:pt>
                <c:pt idx="26">
                  <c:v>7.8</c:v>
                </c:pt>
                <c:pt idx="27">
                  <c:v>7.9</c:v>
                </c:pt>
                <c:pt idx="28">
                  <c:v>7.7</c:v>
                </c:pt>
                <c:pt idx="29">
                  <c:v>7.2</c:v>
                </c:pt>
                <c:pt idx="30">
                  <c:v>6.9</c:v>
                </c:pt>
                <c:pt idx="31">
                  <c:v>6.3</c:v>
                </c:pt>
                <c:pt idx="32">
                  <c:v>6.3</c:v>
                </c:pt>
                <c:pt idx="33">
                  <c:v>6.1</c:v>
                </c:pt>
                <c:pt idx="34">
                  <c:v>5.9</c:v>
                </c:pt>
                <c:pt idx="35">
                  <c:v>6</c:v>
                </c:pt>
                <c:pt idx="36">
                  <c:v>5.8</c:v>
                </c:pt>
                <c:pt idx="37">
                  <c:v>6</c:v>
                </c:pt>
                <c:pt idx="38">
                  <c:v>5.8</c:v>
                </c:pt>
                <c:pt idx="39">
                  <c:v>5.7</c:v>
                </c:pt>
                <c:pt idx="40">
                  <c:v>5.7</c:v>
                </c:pt>
                <c:pt idx="41">
                  <c:v>5.3</c:v>
                </c:pt>
                <c:pt idx="42">
                  <c:v>4.7</c:v>
                </c:pt>
                <c:pt idx="43">
                  <c:v>5.4</c:v>
                </c:pt>
                <c:pt idx="44">
                  <c:v>4.5</c:v>
                </c:pt>
                <c:pt idx="45">
                  <c:v>4.5999999999999996</c:v>
                </c:pt>
                <c:pt idx="46">
                  <c:v>4.3</c:v>
                </c:pt>
                <c:pt idx="47">
                  <c:v>4.4000000000000004</c:v>
                </c:pt>
                <c:pt idx="48">
                  <c:v>4.0999999999999996</c:v>
                </c:pt>
                <c:pt idx="49">
                  <c:v>4.3</c:v>
                </c:pt>
                <c:pt idx="50">
                  <c:v>4.0999999999999996</c:v>
                </c:pt>
                <c:pt idx="51">
                  <c:v>4.8</c:v>
                </c:pt>
                <c:pt idx="52">
                  <c:v>5.0999999999999996</c:v>
                </c:pt>
                <c:pt idx="53">
                  <c:v>4.9000000000000004</c:v>
                </c:pt>
                <c:pt idx="54">
                  <c:v>4.8</c:v>
                </c:pt>
                <c:pt idx="55">
                  <c:v>4.9000000000000004</c:v>
                </c:pt>
                <c:pt idx="56">
                  <c:v>4.0999999999999996</c:v>
                </c:pt>
                <c:pt idx="57">
                  <c:v>4.8</c:v>
                </c:pt>
                <c:pt idx="58">
                  <c:v>4.9000000000000004</c:v>
                </c:pt>
                <c:pt idx="59">
                  <c:v>6.3</c:v>
                </c:pt>
                <c:pt idx="60">
                  <c:v>7.3</c:v>
                </c:pt>
                <c:pt idx="61">
                  <c:v>7.9</c:v>
                </c:pt>
                <c:pt idx="62">
                  <c:v>9.1</c:v>
                </c:pt>
                <c:pt idx="63">
                  <c:v>9.9</c:v>
                </c:pt>
                <c:pt idx="64">
                  <c:v>11.5</c:v>
                </c:pt>
                <c:pt idx="65">
                  <c:v>12.5</c:v>
                </c:pt>
                <c:pt idx="66">
                  <c:v>14</c:v>
                </c:pt>
                <c:pt idx="67">
                  <c:v>15.5</c:v>
                </c:pt>
                <c:pt idx="68">
                  <c:v>16.8</c:v>
                </c:pt>
                <c:pt idx="69">
                  <c:v>18.8</c:v>
                </c:pt>
                <c:pt idx="70">
                  <c:v>18.899999999999999</c:v>
                </c:pt>
                <c:pt idx="71">
                  <c:v>20.100000000000001</c:v>
                </c:pt>
                <c:pt idx="72">
                  <c:v>20.5</c:v>
                </c:pt>
                <c:pt idx="73">
                  <c:v>21.5</c:v>
                </c:pt>
                <c:pt idx="74">
                  <c:v>21.8</c:v>
                </c:pt>
                <c:pt idx="75">
                  <c:v>22.4</c:v>
                </c:pt>
                <c:pt idx="76">
                  <c:v>23.5</c:v>
                </c:pt>
                <c:pt idx="77">
                  <c:v>23.9</c:v>
                </c:pt>
                <c:pt idx="78">
                  <c:v>25.4</c:v>
                </c:pt>
                <c:pt idx="79">
                  <c:v>28.3</c:v>
                </c:pt>
                <c:pt idx="80">
                  <c:v>28.2</c:v>
                </c:pt>
                <c:pt idx="81">
                  <c:v>28.9</c:v>
                </c:pt>
                <c:pt idx="82">
                  <c:v>30</c:v>
                </c:pt>
                <c:pt idx="83">
                  <c:v>31.7</c:v>
                </c:pt>
                <c:pt idx="84">
                  <c:v>32.9</c:v>
                </c:pt>
                <c:pt idx="85">
                  <c:v>34.200000000000003</c:v>
                </c:pt>
                <c:pt idx="86">
                  <c:v>4.5999999999999996</c:v>
                </c:pt>
                <c:pt idx="87">
                  <c:v>5</c:v>
                </c:pt>
                <c:pt idx="88">
                  <c:v>4.7</c:v>
                </c:pt>
                <c:pt idx="89">
                  <c:v>4.3</c:v>
                </c:pt>
                <c:pt idx="90">
                  <c:v>3.7</c:v>
                </c:pt>
                <c:pt idx="91">
                  <c:v>3.7</c:v>
                </c:pt>
                <c:pt idx="92">
                  <c:v>5.7</c:v>
                </c:pt>
                <c:pt idx="93">
                  <c:v>6.3</c:v>
                </c:pt>
                <c:pt idx="94">
                  <c:v>5.4</c:v>
                </c:pt>
                <c:pt idx="95">
                  <c:v>4.9000000000000004</c:v>
                </c:pt>
                <c:pt idx="96">
                  <c:v>5</c:v>
                </c:pt>
                <c:pt idx="97">
                  <c:v>5.9</c:v>
                </c:pt>
                <c:pt idx="98">
                  <c:v>6</c:v>
                </c:pt>
                <c:pt idx="99">
                  <c:v>5.9</c:v>
                </c:pt>
                <c:pt idx="100">
                  <c:v>5.0999999999999996</c:v>
                </c:pt>
                <c:pt idx="101">
                  <c:v>6.8</c:v>
                </c:pt>
                <c:pt idx="102">
                  <c:v>8.1999999999999993</c:v>
                </c:pt>
                <c:pt idx="103">
                  <c:v>8.3000000000000007</c:v>
                </c:pt>
                <c:pt idx="104">
                  <c:v>7</c:v>
                </c:pt>
                <c:pt idx="105">
                  <c:v>6.2</c:v>
                </c:pt>
                <c:pt idx="106">
                  <c:v>6.5</c:v>
                </c:pt>
                <c:pt idx="107">
                  <c:v>7.3</c:v>
                </c:pt>
                <c:pt idx="108">
                  <c:v>7.9</c:v>
                </c:pt>
                <c:pt idx="109">
                  <c:v>7.7</c:v>
                </c:pt>
                <c:pt idx="110">
                  <c:v>7.3</c:v>
                </c:pt>
                <c:pt idx="111">
                  <c:v>7</c:v>
                </c:pt>
                <c:pt idx="112">
                  <c:v>6.8</c:v>
                </c:pt>
                <c:pt idx="113">
                  <c:v>7.3</c:v>
                </c:pt>
                <c:pt idx="114">
                  <c:v>7.1</c:v>
                </c:pt>
                <c:pt idx="115">
                  <c:v>7</c:v>
                </c:pt>
                <c:pt idx="116">
                  <c:v>6.9</c:v>
                </c:pt>
                <c:pt idx="117">
                  <c:v>6.2</c:v>
                </c:pt>
                <c:pt idx="118">
                  <c:v>6</c:v>
                </c:pt>
                <c:pt idx="119">
                  <c:v>6</c:v>
                </c:pt>
                <c:pt idx="120">
                  <c:v>5.0999999999999996</c:v>
                </c:pt>
                <c:pt idx="121">
                  <c:v>5.3</c:v>
                </c:pt>
                <c:pt idx="122">
                  <c:v>5.3</c:v>
                </c:pt>
                <c:pt idx="123">
                  <c:v>5</c:v>
                </c:pt>
                <c:pt idx="124">
                  <c:v>5.7</c:v>
                </c:pt>
                <c:pt idx="125">
                  <c:v>5.7</c:v>
                </c:pt>
                <c:pt idx="126">
                  <c:v>5.4</c:v>
                </c:pt>
                <c:pt idx="127">
                  <c:v>4.7</c:v>
                </c:pt>
                <c:pt idx="128">
                  <c:v>4.8</c:v>
                </c:pt>
                <c:pt idx="129">
                  <c:v>4.4000000000000004</c:v>
                </c:pt>
                <c:pt idx="130">
                  <c:v>3.7</c:v>
                </c:pt>
                <c:pt idx="131">
                  <c:v>3.5</c:v>
                </c:pt>
                <c:pt idx="132">
                  <c:v>3.7</c:v>
                </c:pt>
                <c:pt idx="133">
                  <c:v>3.9</c:v>
                </c:pt>
                <c:pt idx="134">
                  <c:v>5.0999999999999996</c:v>
                </c:pt>
                <c:pt idx="135">
                  <c:v>5.7</c:v>
                </c:pt>
                <c:pt idx="136">
                  <c:v>6.3</c:v>
                </c:pt>
                <c:pt idx="137">
                  <c:v>7.8</c:v>
                </c:pt>
                <c:pt idx="138">
                  <c:v>8.1</c:v>
                </c:pt>
                <c:pt idx="139">
                  <c:v>9.3000000000000007</c:v>
                </c:pt>
                <c:pt idx="140">
                  <c:v>9.9</c:v>
                </c:pt>
                <c:pt idx="141">
                  <c:v>10.8</c:v>
                </c:pt>
                <c:pt idx="142">
                  <c:v>11.5</c:v>
                </c:pt>
                <c:pt idx="143">
                  <c:v>12.8</c:v>
                </c:pt>
                <c:pt idx="144">
                  <c:v>13.5</c:v>
                </c:pt>
                <c:pt idx="145">
                  <c:v>14.5</c:v>
                </c:pt>
                <c:pt idx="146">
                  <c:v>15</c:v>
                </c:pt>
                <c:pt idx="147">
                  <c:v>16.100000000000001</c:v>
                </c:pt>
                <c:pt idx="148">
                  <c:v>16.7</c:v>
                </c:pt>
                <c:pt idx="149">
                  <c:v>18</c:v>
                </c:pt>
                <c:pt idx="150">
                  <c:v>19.3</c:v>
                </c:pt>
                <c:pt idx="151">
                  <c:v>20.399999999999999</c:v>
                </c:pt>
                <c:pt idx="152">
                  <c:v>21.4</c:v>
                </c:pt>
                <c:pt idx="153">
                  <c:v>21.6</c:v>
                </c:pt>
                <c:pt idx="154">
                  <c:v>22.1</c:v>
                </c:pt>
                <c:pt idx="155">
                  <c:v>23.2</c:v>
                </c:pt>
                <c:pt idx="156">
                  <c:v>24.2</c:v>
                </c:pt>
                <c:pt idx="157">
                  <c:v>25.5</c:v>
                </c:pt>
                <c:pt idx="158">
                  <c:v>26.2</c:v>
                </c:pt>
                <c:pt idx="159">
                  <c:v>27.6</c:v>
                </c:pt>
                <c:pt idx="160">
                  <c:v>28.6</c:v>
                </c:pt>
                <c:pt idx="161">
                  <c:v>29.6</c:v>
                </c:pt>
                <c:pt idx="162">
                  <c:v>30.8</c:v>
                </c:pt>
                <c:pt idx="163">
                  <c:v>33.200000000000003</c:v>
                </c:pt>
                <c:pt idx="164">
                  <c:v>35</c:v>
                </c:pt>
                <c:pt idx="165">
                  <c:v>36.799999999999997</c:v>
                </c:pt>
                <c:pt idx="166">
                  <c:v>6.5</c:v>
                </c:pt>
                <c:pt idx="167">
                  <c:v>6</c:v>
                </c:pt>
                <c:pt idx="168">
                  <c:v>5.5</c:v>
                </c:pt>
                <c:pt idx="169">
                  <c:v>5.6</c:v>
                </c:pt>
                <c:pt idx="170">
                  <c:v>6.2</c:v>
                </c:pt>
                <c:pt idx="171">
                  <c:v>6.4</c:v>
                </c:pt>
                <c:pt idx="172">
                  <c:v>6.9</c:v>
                </c:pt>
                <c:pt idx="173">
                  <c:v>6.6</c:v>
                </c:pt>
                <c:pt idx="174">
                  <c:v>6</c:v>
                </c:pt>
                <c:pt idx="175">
                  <c:v>6.6</c:v>
                </c:pt>
                <c:pt idx="176">
                  <c:v>6.8</c:v>
                </c:pt>
                <c:pt idx="177">
                  <c:v>7.1</c:v>
                </c:pt>
                <c:pt idx="178">
                  <c:v>7.2</c:v>
                </c:pt>
                <c:pt idx="179">
                  <c:v>7.1</c:v>
                </c:pt>
                <c:pt idx="180">
                  <c:v>7.5</c:v>
                </c:pt>
                <c:pt idx="181">
                  <c:v>7</c:v>
                </c:pt>
                <c:pt idx="182">
                  <c:v>7.4</c:v>
                </c:pt>
                <c:pt idx="183">
                  <c:v>8.6999999999999993</c:v>
                </c:pt>
                <c:pt idx="184">
                  <c:v>8.5</c:v>
                </c:pt>
                <c:pt idx="185">
                  <c:v>9.1</c:v>
                </c:pt>
                <c:pt idx="186">
                  <c:v>7.8</c:v>
                </c:pt>
                <c:pt idx="187">
                  <c:v>7.7</c:v>
                </c:pt>
                <c:pt idx="188">
                  <c:v>8.1</c:v>
                </c:pt>
                <c:pt idx="189">
                  <c:v>8.6999999999999993</c:v>
                </c:pt>
                <c:pt idx="190">
                  <c:v>8.4</c:v>
                </c:pt>
                <c:pt idx="191">
                  <c:v>9.3000000000000007</c:v>
                </c:pt>
                <c:pt idx="192">
                  <c:v>9.5</c:v>
                </c:pt>
                <c:pt idx="193">
                  <c:v>8.8000000000000007</c:v>
                </c:pt>
                <c:pt idx="194">
                  <c:v>9.1</c:v>
                </c:pt>
                <c:pt idx="195">
                  <c:v>8.5</c:v>
                </c:pt>
                <c:pt idx="196">
                  <c:v>7.8</c:v>
                </c:pt>
                <c:pt idx="197">
                  <c:v>7.7</c:v>
                </c:pt>
                <c:pt idx="198">
                  <c:v>7.2</c:v>
                </c:pt>
                <c:pt idx="199">
                  <c:v>7.6</c:v>
                </c:pt>
                <c:pt idx="200">
                  <c:v>7.7</c:v>
                </c:pt>
                <c:pt idx="201">
                  <c:v>7.9</c:v>
                </c:pt>
                <c:pt idx="202">
                  <c:v>7.1</c:v>
                </c:pt>
                <c:pt idx="203">
                  <c:v>7.6</c:v>
                </c:pt>
                <c:pt idx="204">
                  <c:v>7.8</c:v>
                </c:pt>
                <c:pt idx="205">
                  <c:v>7.5</c:v>
                </c:pt>
                <c:pt idx="206">
                  <c:v>7.7</c:v>
                </c:pt>
                <c:pt idx="207">
                  <c:v>7.6</c:v>
                </c:pt>
                <c:pt idx="208">
                  <c:v>7.3</c:v>
                </c:pt>
                <c:pt idx="209">
                  <c:v>7.5</c:v>
                </c:pt>
                <c:pt idx="210">
                  <c:v>7.1</c:v>
                </c:pt>
                <c:pt idx="211">
                  <c:v>7.4</c:v>
                </c:pt>
                <c:pt idx="212">
                  <c:v>8.3000000000000007</c:v>
                </c:pt>
                <c:pt idx="213">
                  <c:v>10</c:v>
                </c:pt>
                <c:pt idx="214">
                  <c:v>10.8</c:v>
                </c:pt>
                <c:pt idx="215">
                  <c:v>12.3</c:v>
                </c:pt>
                <c:pt idx="216">
                  <c:v>12.9</c:v>
                </c:pt>
                <c:pt idx="217">
                  <c:v>14.6</c:v>
                </c:pt>
                <c:pt idx="218">
                  <c:v>15.3</c:v>
                </c:pt>
                <c:pt idx="219">
                  <c:v>16</c:v>
                </c:pt>
                <c:pt idx="220">
                  <c:v>17.5</c:v>
                </c:pt>
                <c:pt idx="221">
                  <c:v>18.600000000000001</c:v>
                </c:pt>
                <c:pt idx="222">
                  <c:v>19.5</c:v>
                </c:pt>
                <c:pt idx="223">
                  <c:v>20.7</c:v>
                </c:pt>
                <c:pt idx="224">
                  <c:v>22.1</c:v>
                </c:pt>
                <c:pt idx="225">
                  <c:v>23.8</c:v>
                </c:pt>
                <c:pt idx="226">
                  <c:v>26</c:v>
                </c:pt>
                <c:pt idx="227">
                  <c:v>28.5</c:v>
                </c:pt>
                <c:pt idx="228">
                  <c:v>30.6</c:v>
                </c:pt>
                <c:pt idx="229">
                  <c:v>32.9</c:v>
                </c:pt>
                <c:pt idx="230">
                  <c:v>33.700000000000003</c:v>
                </c:pt>
                <c:pt idx="231">
                  <c:v>36.6</c:v>
                </c:pt>
                <c:pt idx="232">
                  <c:v>4.5</c:v>
                </c:pt>
                <c:pt idx="233">
                  <c:v>4</c:v>
                </c:pt>
                <c:pt idx="234">
                  <c:v>4.3</c:v>
                </c:pt>
                <c:pt idx="235">
                  <c:v>4.0999999999999996</c:v>
                </c:pt>
                <c:pt idx="236">
                  <c:v>3.7</c:v>
                </c:pt>
                <c:pt idx="237">
                  <c:v>4.5999999999999996</c:v>
                </c:pt>
                <c:pt idx="238">
                  <c:v>4</c:v>
                </c:pt>
                <c:pt idx="239">
                  <c:v>4.3</c:v>
                </c:pt>
                <c:pt idx="240">
                  <c:v>4.7</c:v>
                </c:pt>
                <c:pt idx="241">
                  <c:v>4.2</c:v>
                </c:pt>
                <c:pt idx="242">
                  <c:v>4.0999999999999996</c:v>
                </c:pt>
                <c:pt idx="243">
                  <c:v>4.4000000000000004</c:v>
                </c:pt>
                <c:pt idx="244">
                  <c:v>3.7</c:v>
                </c:pt>
                <c:pt idx="245">
                  <c:v>3.5</c:v>
                </c:pt>
                <c:pt idx="246">
                  <c:v>3.6</c:v>
                </c:pt>
                <c:pt idx="247">
                  <c:v>2.8</c:v>
                </c:pt>
                <c:pt idx="248">
                  <c:v>3.1</c:v>
                </c:pt>
                <c:pt idx="249">
                  <c:v>3.7</c:v>
                </c:pt>
                <c:pt idx="250">
                  <c:v>3.8</c:v>
                </c:pt>
                <c:pt idx="251">
                  <c:v>4.2</c:v>
                </c:pt>
                <c:pt idx="252">
                  <c:v>3.8</c:v>
                </c:pt>
                <c:pt idx="253">
                  <c:v>4</c:v>
                </c:pt>
                <c:pt idx="254">
                  <c:v>4</c:v>
                </c:pt>
                <c:pt idx="255">
                  <c:v>3.5</c:v>
                </c:pt>
                <c:pt idx="256">
                  <c:v>3.7</c:v>
                </c:pt>
                <c:pt idx="257">
                  <c:v>4.3</c:v>
                </c:pt>
                <c:pt idx="258">
                  <c:v>4.9000000000000004</c:v>
                </c:pt>
                <c:pt idx="259">
                  <c:v>5.3</c:v>
                </c:pt>
                <c:pt idx="260">
                  <c:v>5.0999999999999996</c:v>
                </c:pt>
                <c:pt idx="261">
                  <c:v>5.0999999999999996</c:v>
                </c:pt>
                <c:pt idx="262">
                  <c:v>4.7</c:v>
                </c:pt>
                <c:pt idx="263">
                  <c:v>4.5</c:v>
                </c:pt>
                <c:pt idx="264">
                  <c:v>3.7</c:v>
                </c:pt>
                <c:pt idx="265">
                  <c:v>4.5</c:v>
                </c:pt>
                <c:pt idx="266">
                  <c:v>5</c:v>
                </c:pt>
                <c:pt idx="267">
                  <c:v>4.5</c:v>
                </c:pt>
                <c:pt idx="268">
                  <c:v>4.9000000000000004</c:v>
                </c:pt>
                <c:pt idx="269">
                  <c:v>5.0999999999999996</c:v>
                </c:pt>
                <c:pt idx="270">
                  <c:v>5.4</c:v>
                </c:pt>
                <c:pt idx="271">
                  <c:v>5.7</c:v>
                </c:pt>
                <c:pt idx="272">
                  <c:v>6.4</c:v>
                </c:pt>
                <c:pt idx="273">
                  <c:v>6.3</c:v>
                </c:pt>
                <c:pt idx="274">
                  <c:v>7.1</c:v>
                </c:pt>
                <c:pt idx="275">
                  <c:v>6.4</c:v>
                </c:pt>
                <c:pt idx="276">
                  <c:v>6.3</c:v>
                </c:pt>
                <c:pt idx="277">
                  <c:v>5.8</c:v>
                </c:pt>
                <c:pt idx="278">
                  <c:v>6</c:v>
                </c:pt>
                <c:pt idx="279">
                  <c:v>6.1</c:v>
                </c:pt>
                <c:pt idx="280">
                  <c:v>6.7</c:v>
                </c:pt>
                <c:pt idx="281">
                  <c:v>7</c:v>
                </c:pt>
                <c:pt idx="282">
                  <c:v>6.6</c:v>
                </c:pt>
                <c:pt idx="283">
                  <c:v>7.4</c:v>
                </c:pt>
                <c:pt idx="284">
                  <c:v>7.8</c:v>
                </c:pt>
                <c:pt idx="285">
                  <c:v>7.8</c:v>
                </c:pt>
                <c:pt idx="286">
                  <c:v>7.9</c:v>
                </c:pt>
                <c:pt idx="287">
                  <c:v>8.1999999999999993</c:v>
                </c:pt>
                <c:pt idx="288">
                  <c:v>7.4</c:v>
                </c:pt>
                <c:pt idx="289">
                  <c:v>7.7</c:v>
                </c:pt>
                <c:pt idx="290">
                  <c:v>7.5</c:v>
                </c:pt>
                <c:pt idx="291">
                  <c:v>8.3000000000000007</c:v>
                </c:pt>
                <c:pt idx="292">
                  <c:v>7.9</c:v>
                </c:pt>
                <c:pt idx="293">
                  <c:v>8.1</c:v>
                </c:pt>
                <c:pt idx="294">
                  <c:v>8.4</c:v>
                </c:pt>
                <c:pt idx="295">
                  <c:v>8.6</c:v>
                </c:pt>
                <c:pt idx="296">
                  <c:v>9</c:v>
                </c:pt>
                <c:pt idx="297">
                  <c:v>9.3000000000000007</c:v>
                </c:pt>
                <c:pt idx="298">
                  <c:v>9.3000000000000007</c:v>
                </c:pt>
                <c:pt idx="299">
                  <c:v>9.1999999999999993</c:v>
                </c:pt>
                <c:pt idx="300">
                  <c:v>9</c:v>
                </c:pt>
                <c:pt idx="301">
                  <c:v>9.3000000000000007</c:v>
                </c:pt>
                <c:pt idx="302">
                  <c:v>8.9</c:v>
                </c:pt>
                <c:pt idx="303">
                  <c:v>8.4</c:v>
                </c:pt>
                <c:pt idx="304">
                  <c:v>10.4</c:v>
                </c:pt>
                <c:pt idx="305">
                  <c:v>12</c:v>
                </c:pt>
                <c:pt idx="306">
                  <c:v>12.4</c:v>
                </c:pt>
                <c:pt idx="307">
                  <c:v>12.1</c:v>
                </c:pt>
                <c:pt idx="308">
                  <c:v>12.9</c:v>
                </c:pt>
                <c:pt idx="309">
                  <c:v>13.1</c:v>
                </c:pt>
                <c:pt idx="310">
                  <c:v>13.7</c:v>
                </c:pt>
                <c:pt idx="311">
                  <c:v>14</c:v>
                </c:pt>
                <c:pt idx="312">
                  <c:v>14.7</c:v>
                </c:pt>
                <c:pt idx="313">
                  <c:v>14.2</c:v>
                </c:pt>
                <c:pt idx="314">
                  <c:v>14.4</c:v>
                </c:pt>
                <c:pt idx="315">
                  <c:v>14.7</c:v>
                </c:pt>
                <c:pt idx="316">
                  <c:v>15.1</c:v>
                </c:pt>
                <c:pt idx="317">
                  <c:v>14.4</c:v>
                </c:pt>
                <c:pt idx="318">
                  <c:v>14.1</c:v>
                </c:pt>
                <c:pt idx="319">
                  <c:v>14.2</c:v>
                </c:pt>
                <c:pt idx="320">
                  <c:v>14.9</c:v>
                </c:pt>
                <c:pt idx="321">
                  <c:v>15.6</c:v>
                </c:pt>
                <c:pt idx="322">
                  <c:v>15.5</c:v>
                </c:pt>
                <c:pt idx="323">
                  <c:v>14.6</c:v>
                </c:pt>
                <c:pt idx="324">
                  <c:v>15.3</c:v>
                </c:pt>
                <c:pt idx="325">
                  <c:v>15.2</c:v>
                </c:pt>
                <c:pt idx="326">
                  <c:v>14.9</c:v>
                </c:pt>
                <c:pt idx="327">
                  <c:v>15</c:v>
                </c:pt>
                <c:pt idx="328">
                  <c:v>15.3</c:v>
                </c:pt>
                <c:pt idx="329">
                  <c:v>15.5</c:v>
                </c:pt>
                <c:pt idx="330">
                  <c:v>15.3</c:v>
                </c:pt>
                <c:pt idx="331">
                  <c:v>14.9</c:v>
                </c:pt>
                <c:pt idx="332">
                  <c:v>15.1</c:v>
                </c:pt>
                <c:pt idx="333">
                  <c:v>15.2</c:v>
                </c:pt>
                <c:pt idx="334">
                  <c:v>14.5</c:v>
                </c:pt>
                <c:pt idx="335">
                  <c:v>15.2</c:v>
                </c:pt>
                <c:pt idx="336">
                  <c:v>14.8</c:v>
                </c:pt>
                <c:pt idx="337">
                  <c:v>14.8</c:v>
                </c:pt>
                <c:pt idx="338">
                  <c:v>14.9</c:v>
                </c:pt>
                <c:pt idx="339">
                  <c:v>14.4</c:v>
                </c:pt>
                <c:pt idx="340">
                  <c:v>14.4</c:v>
                </c:pt>
                <c:pt idx="341">
                  <c:v>14</c:v>
                </c:pt>
                <c:pt idx="342">
                  <c:v>14.2</c:v>
                </c:pt>
                <c:pt idx="343">
                  <c:v>14</c:v>
                </c:pt>
                <c:pt idx="344">
                  <c:v>14.1</c:v>
                </c:pt>
                <c:pt idx="345">
                  <c:v>13.7</c:v>
                </c:pt>
                <c:pt idx="346">
                  <c:v>14.4</c:v>
                </c:pt>
                <c:pt idx="347">
                  <c:v>16.100000000000001</c:v>
                </c:pt>
                <c:pt idx="348">
                  <c:v>17.600000000000001</c:v>
                </c:pt>
                <c:pt idx="349">
                  <c:v>19.899999999999999</c:v>
                </c:pt>
                <c:pt idx="350">
                  <c:v>24</c:v>
                </c:pt>
                <c:pt idx="351">
                  <c:v>27.7</c:v>
                </c:pt>
                <c:pt idx="352">
                  <c:v>32.200000000000003</c:v>
                </c:pt>
                <c:pt idx="353">
                  <c:v>35.299999999999997</c:v>
                </c:pt>
              </c:numCache>
            </c:numRef>
          </c:yVal>
          <c:smooth val="0"/>
          <c:extLst>
            <c:ext xmlns:c16="http://schemas.microsoft.com/office/drawing/2014/chart" uri="{C3380CC4-5D6E-409C-BE32-E72D297353CC}">
              <c16:uniqueId val="{00000000-D0B5-47CA-BA07-6E698B4944B5}"/>
            </c:ext>
          </c:extLst>
        </c:ser>
        <c:ser>
          <c:idx val="1"/>
          <c:order val="1"/>
          <c:tx>
            <c:strRef>
              <c:f>גיליון3!$C$1</c:f>
              <c:strCache>
                <c:ptCount val="1"/>
                <c:pt idx="0">
                  <c:v>Bottom Sensor [cm]</c:v>
                </c:pt>
              </c:strCache>
            </c:strRef>
          </c:tx>
          <c:spPr>
            <a:ln w="19050" cap="rnd">
              <a:solidFill>
                <a:schemeClr val="accent2"/>
              </a:solidFill>
              <a:round/>
            </a:ln>
            <a:effectLst/>
          </c:spPr>
          <c:marker>
            <c:symbol val="none"/>
          </c:marker>
          <c:xVal>
            <c:numRef>
              <c:f>גיליון3!$A$2:$A$355</c:f>
              <c:numCache>
                <c:formatCode>General</c:formatCode>
                <c:ptCount val="354"/>
                <c:pt idx="0">
                  <c:v>0.4</c:v>
                </c:pt>
                <c:pt idx="1">
                  <c:v>0.5</c:v>
                </c:pt>
                <c:pt idx="2">
                  <c:v>0.6</c:v>
                </c:pt>
                <c:pt idx="3">
                  <c:v>0.7</c:v>
                </c:pt>
                <c:pt idx="4">
                  <c:v>0.8</c:v>
                </c:pt>
                <c:pt idx="5">
                  <c:v>0.9</c:v>
                </c:pt>
                <c:pt idx="6">
                  <c:v>1</c:v>
                </c:pt>
                <c:pt idx="7">
                  <c:v>1.1000000000000001</c:v>
                </c:pt>
                <c:pt idx="8">
                  <c:v>1.3</c:v>
                </c:pt>
                <c:pt idx="9">
                  <c:v>1.3</c:v>
                </c:pt>
                <c:pt idx="10">
                  <c:v>1.5</c:v>
                </c:pt>
                <c:pt idx="11">
                  <c:v>1.6</c:v>
                </c:pt>
                <c:pt idx="12">
                  <c:v>1.7</c:v>
                </c:pt>
                <c:pt idx="13">
                  <c:v>1.8</c:v>
                </c:pt>
                <c:pt idx="14">
                  <c:v>1.9</c:v>
                </c:pt>
                <c:pt idx="15">
                  <c:v>2</c:v>
                </c:pt>
                <c:pt idx="16">
                  <c:v>2.1</c:v>
                </c:pt>
                <c:pt idx="17">
                  <c:v>2.2000000000000002</c:v>
                </c:pt>
                <c:pt idx="18">
                  <c:v>2.2999999999999998</c:v>
                </c:pt>
                <c:pt idx="19">
                  <c:v>2.5</c:v>
                </c:pt>
                <c:pt idx="20">
                  <c:v>2.6</c:v>
                </c:pt>
                <c:pt idx="21">
                  <c:v>2.7</c:v>
                </c:pt>
                <c:pt idx="22">
                  <c:v>2.8</c:v>
                </c:pt>
                <c:pt idx="23">
                  <c:v>2.9</c:v>
                </c:pt>
                <c:pt idx="24">
                  <c:v>3</c:v>
                </c:pt>
                <c:pt idx="25">
                  <c:v>3.1</c:v>
                </c:pt>
                <c:pt idx="26">
                  <c:v>3.2</c:v>
                </c:pt>
                <c:pt idx="27">
                  <c:v>3.3</c:v>
                </c:pt>
                <c:pt idx="28">
                  <c:v>3.4</c:v>
                </c:pt>
                <c:pt idx="29">
                  <c:v>3.5</c:v>
                </c:pt>
                <c:pt idx="30">
                  <c:v>3.7</c:v>
                </c:pt>
                <c:pt idx="31">
                  <c:v>3.8</c:v>
                </c:pt>
                <c:pt idx="32">
                  <c:v>3.9</c:v>
                </c:pt>
                <c:pt idx="33">
                  <c:v>4</c:v>
                </c:pt>
                <c:pt idx="34">
                  <c:v>4.0999999999999996</c:v>
                </c:pt>
                <c:pt idx="35">
                  <c:v>4.2</c:v>
                </c:pt>
                <c:pt idx="36">
                  <c:v>4.3</c:v>
                </c:pt>
                <c:pt idx="37">
                  <c:v>4.4000000000000004</c:v>
                </c:pt>
                <c:pt idx="38">
                  <c:v>4.5</c:v>
                </c:pt>
                <c:pt idx="39">
                  <c:v>4.5999999999999996</c:v>
                </c:pt>
                <c:pt idx="40">
                  <c:v>4.7</c:v>
                </c:pt>
                <c:pt idx="41">
                  <c:v>4.8</c:v>
                </c:pt>
                <c:pt idx="42">
                  <c:v>4.9000000000000004</c:v>
                </c:pt>
                <c:pt idx="43">
                  <c:v>5</c:v>
                </c:pt>
                <c:pt idx="44">
                  <c:v>5.2</c:v>
                </c:pt>
                <c:pt idx="45">
                  <c:v>5.3</c:v>
                </c:pt>
                <c:pt idx="46">
                  <c:v>5.4</c:v>
                </c:pt>
                <c:pt idx="47">
                  <c:v>5.5</c:v>
                </c:pt>
                <c:pt idx="48">
                  <c:v>5.6</c:v>
                </c:pt>
                <c:pt idx="49">
                  <c:v>5.7</c:v>
                </c:pt>
                <c:pt idx="50">
                  <c:v>5.8</c:v>
                </c:pt>
                <c:pt idx="51">
                  <c:v>5.9</c:v>
                </c:pt>
                <c:pt idx="52">
                  <c:v>6</c:v>
                </c:pt>
                <c:pt idx="53">
                  <c:v>6.1</c:v>
                </c:pt>
                <c:pt idx="54">
                  <c:v>6.2</c:v>
                </c:pt>
                <c:pt idx="55">
                  <c:v>6.3</c:v>
                </c:pt>
                <c:pt idx="56">
                  <c:v>6.4</c:v>
                </c:pt>
                <c:pt idx="57">
                  <c:v>6.5</c:v>
                </c:pt>
                <c:pt idx="58">
                  <c:v>6.7</c:v>
                </c:pt>
                <c:pt idx="59">
                  <c:v>6.7</c:v>
                </c:pt>
                <c:pt idx="60">
                  <c:v>6.9</c:v>
                </c:pt>
                <c:pt idx="61">
                  <c:v>6.9</c:v>
                </c:pt>
                <c:pt idx="62">
                  <c:v>7.1</c:v>
                </c:pt>
                <c:pt idx="63">
                  <c:v>7.2</c:v>
                </c:pt>
                <c:pt idx="64">
                  <c:v>7.3</c:v>
                </c:pt>
                <c:pt idx="65">
                  <c:v>7.4</c:v>
                </c:pt>
                <c:pt idx="66">
                  <c:v>7.5</c:v>
                </c:pt>
                <c:pt idx="67">
                  <c:v>7.6</c:v>
                </c:pt>
                <c:pt idx="68">
                  <c:v>7.7</c:v>
                </c:pt>
                <c:pt idx="69">
                  <c:v>7.8</c:v>
                </c:pt>
                <c:pt idx="70">
                  <c:v>7.9</c:v>
                </c:pt>
                <c:pt idx="71">
                  <c:v>8</c:v>
                </c:pt>
                <c:pt idx="72">
                  <c:v>8.1</c:v>
                </c:pt>
                <c:pt idx="73">
                  <c:v>8.1999999999999993</c:v>
                </c:pt>
                <c:pt idx="74">
                  <c:v>8.3000000000000007</c:v>
                </c:pt>
                <c:pt idx="75">
                  <c:v>8.5</c:v>
                </c:pt>
                <c:pt idx="76">
                  <c:v>8.6</c:v>
                </c:pt>
                <c:pt idx="77">
                  <c:v>8.6999999999999993</c:v>
                </c:pt>
                <c:pt idx="78">
                  <c:v>8.8000000000000007</c:v>
                </c:pt>
                <c:pt idx="79">
                  <c:v>8.9</c:v>
                </c:pt>
                <c:pt idx="80">
                  <c:v>9</c:v>
                </c:pt>
                <c:pt idx="81">
                  <c:v>9.1</c:v>
                </c:pt>
                <c:pt idx="82">
                  <c:v>9.1999999999999993</c:v>
                </c:pt>
                <c:pt idx="83">
                  <c:v>9.3000000000000007</c:v>
                </c:pt>
                <c:pt idx="84">
                  <c:v>9.4</c:v>
                </c:pt>
                <c:pt idx="85">
                  <c:v>9.5</c:v>
                </c:pt>
                <c:pt idx="86">
                  <c:v>13.4</c:v>
                </c:pt>
                <c:pt idx="87">
                  <c:v>13.5</c:v>
                </c:pt>
                <c:pt idx="88">
                  <c:v>13.6</c:v>
                </c:pt>
                <c:pt idx="89">
                  <c:v>13.8</c:v>
                </c:pt>
                <c:pt idx="90">
                  <c:v>13.9</c:v>
                </c:pt>
                <c:pt idx="91">
                  <c:v>14</c:v>
                </c:pt>
                <c:pt idx="92">
                  <c:v>14.1</c:v>
                </c:pt>
                <c:pt idx="93">
                  <c:v>14.2</c:v>
                </c:pt>
                <c:pt idx="94">
                  <c:v>14.3</c:v>
                </c:pt>
                <c:pt idx="95">
                  <c:v>14.4</c:v>
                </c:pt>
                <c:pt idx="96">
                  <c:v>14.5</c:v>
                </c:pt>
                <c:pt idx="97">
                  <c:v>14.6</c:v>
                </c:pt>
                <c:pt idx="98">
                  <c:v>14.7</c:v>
                </c:pt>
                <c:pt idx="99">
                  <c:v>14.8</c:v>
                </c:pt>
                <c:pt idx="100">
                  <c:v>15</c:v>
                </c:pt>
                <c:pt idx="101">
                  <c:v>15.1</c:v>
                </c:pt>
                <c:pt idx="102">
                  <c:v>15.2</c:v>
                </c:pt>
                <c:pt idx="103">
                  <c:v>15.3</c:v>
                </c:pt>
                <c:pt idx="104">
                  <c:v>15.4</c:v>
                </c:pt>
                <c:pt idx="105">
                  <c:v>15.5</c:v>
                </c:pt>
                <c:pt idx="106">
                  <c:v>15.6</c:v>
                </c:pt>
                <c:pt idx="107">
                  <c:v>15.7</c:v>
                </c:pt>
                <c:pt idx="108">
                  <c:v>15.8</c:v>
                </c:pt>
                <c:pt idx="109">
                  <c:v>15.9</c:v>
                </c:pt>
                <c:pt idx="110">
                  <c:v>16</c:v>
                </c:pt>
                <c:pt idx="111">
                  <c:v>16.100000000000001</c:v>
                </c:pt>
                <c:pt idx="112">
                  <c:v>16.2</c:v>
                </c:pt>
                <c:pt idx="113">
                  <c:v>16.399999999999999</c:v>
                </c:pt>
                <c:pt idx="114">
                  <c:v>16.5</c:v>
                </c:pt>
                <c:pt idx="115">
                  <c:v>16.600000000000001</c:v>
                </c:pt>
                <c:pt idx="116">
                  <c:v>16.7</c:v>
                </c:pt>
                <c:pt idx="117">
                  <c:v>16.8</c:v>
                </c:pt>
                <c:pt idx="118">
                  <c:v>16.899999999999999</c:v>
                </c:pt>
                <c:pt idx="119">
                  <c:v>17</c:v>
                </c:pt>
                <c:pt idx="120">
                  <c:v>17.100000000000001</c:v>
                </c:pt>
                <c:pt idx="121">
                  <c:v>17.2</c:v>
                </c:pt>
                <c:pt idx="122">
                  <c:v>17.3</c:v>
                </c:pt>
                <c:pt idx="123">
                  <c:v>17.399999999999999</c:v>
                </c:pt>
                <c:pt idx="124">
                  <c:v>17.5</c:v>
                </c:pt>
                <c:pt idx="125">
                  <c:v>17.7</c:v>
                </c:pt>
                <c:pt idx="126">
                  <c:v>17.7</c:v>
                </c:pt>
                <c:pt idx="127">
                  <c:v>17.899999999999999</c:v>
                </c:pt>
                <c:pt idx="128">
                  <c:v>18</c:v>
                </c:pt>
                <c:pt idx="129">
                  <c:v>18.100000000000001</c:v>
                </c:pt>
                <c:pt idx="130">
                  <c:v>18.2</c:v>
                </c:pt>
                <c:pt idx="131">
                  <c:v>18.3</c:v>
                </c:pt>
                <c:pt idx="132">
                  <c:v>18.399999999999999</c:v>
                </c:pt>
                <c:pt idx="133">
                  <c:v>18.5</c:v>
                </c:pt>
                <c:pt idx="134">
                  <c:v>18.600000000000001</c:v>
                </c:pt>
                <c:pt idx="135">
                  <c:v>18.7</c:v>
                </c:pt>
                <c:pt idx="136">
                  <c:v>18.8</c:v>
                </c:pt>
                <c:pt idx="137">
                  <c:v>18.899999999999999</c:v>
                </c:pt>
                <c:pt idx="138">
                  <c:v>19.100000000000001</c:v>
                </c:pt>
                <c:pt idx="139">
                  <c:v>19.100000000000001</c:v>
                </c:pt>
                <c:pt idx="140">
                  <c:v>19.3</c:v>
                </c:pt>
                <c:pt idx="141">
                  <c:v>19.3</c:v>
                </c:pt>
                <c:pt idx="142">
                  <c:v>19.5</c:v>
                </c:pt>
                <c:pt idx="143">
                  <c:v>19.600000000000001</c:v>
                </c:pt>
                <c:pt idx="144">
                  <c:v>19.7</c:v>
                </c:pt>
                <c:pt idx="145">
                  <c:v>19.8</c:v>
                </c:pt>
                <c:pt idx="146">
                  <c:v>19.899999999999999</c:v>
                </c:pt>
                <c:pt idx="147">
                  <c:v>20</c:v>
                </c:pt>
                <c:pt idx="148">
                  <c:v>20.100000000000001</c:v>
                </c:pt>
                <c:pt idx="149">
                  <c:v>20.2</c:v>
                </c:pt>
                <c:pt idx="150">
                  <c:v>20.3</c:v>
                </c:pt>
                <c:pt idx="151">
                  <c:v>20.399999999999999</c:v>
                </c:pt>
                <c:pt idx="152">
                  <c:v>20.5</c:v>
                </c:pt>
                <c:pt idx="153">
                  <c:v>20.6</c:v>
                </c:pt>
                <c:pt idx="154">
                  <c:v>20.7</c:v>
                </c:pt>
                <c:pt idx="155">
                  <c:v>20.9</c:v>
                </c:pt>
                <c:pt idx="156">
                  <c:v>21</c:v>
                </c:pt>
                <c:pt idx="157">
                  <c:v>21.1</c:v>
                </c:pt>
                <c:pt idx="158">
                  <c:v>21.2</c:v>
                </c:pt>
                <c:pt idx="159">
                  <c:v>21.3</c:v>
                </c:pt>
                <c:pt idx="160">
                  <c:v>21.4</c:v>
                </c:pt>
                <c:pt idx="161">
                  <c:v>21.5</c:v>
                </c:pt>
                <c:pt idx="162">
                  <c:v>21.6</c:v>
                </c:pt>
                <c:pt idx="163">
                  <c:v>21.7</c:v>
                </c:pt>
                <c:pt idx="164">
                  <c:v>21.8</c:v>
                </c:pt>
                <c:pt idx="165">
                  <c:v>22</c:v>
                </c:pt>
                <c:pt idx="166">
                  <c:v>24.9</c:v>
                </c:pt>
                <c:pt idx="167">
                  <c:v>25</c:v>
                </c:pt>
                <c:pt idx="168">
                  <c:v>25.2</c:v>
                </c:pt>
                <c:pt idx="169">
                  <c:v>25.2</c:v>
                </c:pt>
                <c:pt idx="170">
                  <c:v>25.4</c:v>
                </c:pt>
                <c:pt idx="171">
                  <c:v>25.5</c:v>
                </c:pt>
                <c:pt idx="172">
                  <c:v>25.6</c:v>
                </c:pt>
                <c:pt idx="173">
                  <c:v>25.7</c:v>
                </c:pt>
                <c:pt idx="174">
                  <c:v>25.8</c:v>
                </c:pt>
                <c:pt idx="175">
                  <c:v>25.9</c:v>
                </c:pt>
                <c:pt idx="176">
                  <c:v>26</c:v>
                </c:pt>
                <c:pt idx="177">
                  <c:v>26.2</c:v>
                </c:pt>
                <c:pt idx="178">
                  <c:v>26.3</c:v>
                </c:pt>
                <c:pt idx="179">
                  <c:v>26.4</c:v>
                </c:pt>
                <c:pt idx="180">
                  <c:v>26.5</c:v>
                </c:pt>
                <c:pt idx="181">
                  <c:v>26.6</c:v>
                </c:pt>
                <c:pt idx="182">
                  <c:v>26.7</c:v>
                </c:pt>
                <c:pt idx="183">
                  <c:v>26.8</c:v>
                </c:pt>
                <c:pt idx="184">
                  <c:v>26.9</c:v>
                </c:pt>
                <c:pt idx="185">
                  <c:v>27</c:v>
                </c:pt>
                <c:pt idx="186">
                  <c:v>27.1</c:v>
                </c:pt>
                <c:pt idx="187">
                  <c:v>27.2</c:v>
                </c:pt>
                <c:pt idx="188">
                  <c:v>27.3</c:v>
                </c:pt>
                <c:pt idx="189">
                  <c:v>27.5</c:v>
                </c:pt>
                <c:pt idx="190">
                  <c:v>27.5</c:v>
                </c:pt>
                <c:pt idx="191">
                  <c:v>27.7</c:v>
                </c:pt>
                <c:pt idx="192">
                  <c:v>27.8</c:v>
                </c:pt>
                <c:pt idx="193">
                  <c:v>27.9</c:v>
                </c:pt>
                <c:pt idx="194">
                  <c:v>28</c:v>
                </c:pt>
                <c:pt idx="195">
                  <c:v>28.1</c:v>
                </c:pt>
                <c:pt idx="196">
                  <c:v>28.2</c:v>
                </c:pt>
                <c:pt idx="197">
                  <c:v>28.3</c:v>
                </c:pt>
                <c:pt idx="198">
                  <c:v>28.4</c:v>
                </c:pt>
                <c:pt idx="199">
                  <c:v>28.5</c:v>
                </c:pt>
                <c:pt idx="200">
                  <c:v>28.6</c:v>
                </c:pt>
                <c:pt idx="201">
                  <c:v>28.7</c:v>
                </c:pt>
                <c:pt idx="202">
                  <c:v>28.9</c:v>
                </c:pt>
                <c:pt idx="203">
                  <c:v>28.9</c:v>
                </c:pt>
                <c:pt idx="204">
                  <c:v>29.1</c:v>
                </c:pt>
                <c:pt idx="205">
                  <c:v>29.2</c:v>
                </c:pt>
                <c:pt idx="206">
                  <c:v>29.3</c:v>
                </c:pt>
                <c:pt idx="207">
                  <c:v>29.4</c:v>
                </c:pt>
                <c:pt idx="208">
                  <c:v>29.5</c:v>
                </c:pt>
                <c:pt idx="209">
                  <c:v>29.6</c:v>
                </c:pt>
                <c:pt idx="210">
                  <c:v>29.7</c:v>
                </c:pt>
                <c:pt idx="211">
                  <c:v>29.8</c:v>
                </c:pt>
                <c:pt idx="212">
                  <c:v>29.9</c:v>
                </c:pt>
                <c:pt idx="213">
                  <c:v>30</c:v>
                </c:pt>
                <c:pt idx="214">
                  <c:v>30.1</c:v>
                </c:pt>
                <c:pt idx="215">
                  <c:v>30.2</c:v>
                </c:pt>
                <c:pt idx="216">
                  <c:v>30.3</c:v>
                </c:pt>
                <c:pt idx="217">
                  <c:v>30.4</c:v>
                </c:pt>
                <c:pt idx="218">
                  <c:v>30.5</c:v>
                </c:pt>
                <c:pt idx="219">
                  <c:v>30.7</c:v>
                </c:pt>
                <c:pt idx="220">
                  <c:v>30.8</c:v>
                </c:pt>
                <c:pt idx="221">
                  <c:v>30.9</c:v>
                </c:pt>
                <c:pt idx="222">
                  <c:v>31</c:v>
                </c:pt>
                <c:pt idx="223">
                  <c:v>31.1</c:v>
                </c:pt>
                <c:pt idx="224">
                  <c:v>31.2</c:v>
                </c:pt>
                <c:pt idx="225">
                  <c:v>31.3</c:v>
                </c:pt>
                <c:pt idx="226">
                  <c:v>31.4</c:v>
                </c:pt>
                <c:pt idx="227">
                  <c:v>31.5</c:v>
                </c:pt>
                <c:pt idx="228">
                  <c:v>31.6</c:v>
                </c:pt>
                <c:pt idx="229">
                  <c:v>31.7</c:v>
                </c:pt>
                <c:pt idx="230">
                  <c:v>31.9</c:v>
                </c:pt>
                <c:pt idx="231">
                  <c:v>32</c:v>
                </c:pt>
                <c:pt idx="232">
                  <c:v>36</c:v>
                </c:pt>
                <c:pt idx="233">
                  <c:v>36.1</c:v>
                </c:pt>
                <c:pt idx="234">
                  <c:v>36.200000000000003</c:v>
                </c:pt>
                <c:pt idx="235">
                  <c:v>36.299999999999997</c:v>
                </c:pt>
                <c:pt idx="236">
                  <c:v>36.4</c:v>
                </c:pt>
                <c:pt idx="237">
                  <c:v>36.5</c:v>
                </c:pt>
                <c:pt idx="238">
                  <c:v>36.6</c:v>
                </c:pt>
                <c:pt idx="239">
                  <c:v>36.700000000000003</c:v>
                </c:pt>
                <c:pt idx="240">
                  <c:v>36.799999999999997</c:v>
                </c:pt>
                <c:pt idx="241">
                  <c:v>36.9</c:v>
                </c:pt>
                <c:pt idx="242">
                  <c:v>37.1</c:v>
                </c:pt>
                <c:pt idx="243">
                  <c:v>37.200000000000003</c:v>
                </c:pt>
                <c:pt idx="244">
                  <c:v>37.299999999999997</c:v>
                </c:pt>
                <c:pt idx="245">
                  <c:v>37.4</c:v>
                </c:pt>
                <c:pt idx="246">
                  <c:v>37.5</c:v>
                </c:pt>
                <c:pt idx="247">
                  <c:v>37.6</c:v>
                </c:pt>
                <c:pt idx="248">
                  <c:v>37.700000000000003</c:v>
                </c:pt>
                <c:pt idx="249">
                  <c:v>37.799999999999997</c:v>
                </c:pt>
                <c:pt idx="250">
                  <c:v>37.9</c:v>
                </c:pt>
                <c:pt idx="251">
                  <c:v>38</c:v>
                </c:pt>
                <c:pt idx="252">
                  <c:v>38.1</c:v>
                </c:pt>
                <c:pt idx="253">
                  <c:v>38.299999999999997</c:v>
                </c:pt>
                <c:pt idx="254">
                  <c:v>38.4</c:v>
                </c:pt>
                <c:pt idx="255">
                  <c:v>38.5</c:v>
                </c:pt>
                <c:pt idx="256">
                  <c:v>38.6</c:v>
                </c:pt>
                <c:pt idx="257">
                  <c:v>38.700000000000003</c:v>
                </c:pt>
                <c:pt idx="258">
                  <c:v>38.799999999999997</c:v>
                </c:pt>
                <c:pt idx="259">
                  <c:v>38.9</c:v>
                </c:pt>
                <c:pt idx="260">
                  <c:v>39</c:v>
                </c:pt>
                <c:pt idx="261">
                  <c:v>39.1</c:v>
                </c:pt>
                <c:pt idx="262">
                  <c:v>39.200000000000003</c:v>
                </c:pt>
                <c:pt idx="263">
                  <c:v>39.299999999999997</c:v>
                </c:pt>
                <c:pt idx="264">
                  <c:v>39.4</c:v>
                </c:pt>
                <c:pt idx="265">
                  <c:v>39.5</c:v>
                </c:pt>
                <c:pt idx="266">
                  <c:v>39.700000000000003</c:v>
                </c:pt>
                <c:pt idx="267">
                  <c:v>39.799999999999997</c:v>
                </c:pt>
                <c:pt idx="268">
                  <c:v>39.9</c:v>
                </c:pt>
                <c:pt idx="269">
                  <c:v>40</c:v>
                </c:pt>
                <c:pt idx="270">
                  <c:v>40.1</c:v>
                </c:pt>
                <c:pt idx="271">
                  <c:v>40.200000000000003</c:v>
                </c:pt>
                <c:pt idx="272">
                  <c:v>40.299999999999997</c:v>
                </c:pt>
                <c:pt idx="273">
                  <c:v>40.4</c:v>
                </c:pt>
                <c:pt idx="274">
                  <c:v>40.5</c:v>
                </c:pt>
                <c:pt idx="275">
                  <c:v>40.6</c:v>
                </c:pt>
                <c:pt idx="276">
                  <c:v>40.700000000000003</c:v>
                </c:pt>
                <c:pt idx="277">
                  <c:v>40.799999999999997</c:v>
                </c:pt>
                <c:pt idx="278">
                  <c:v>40.9</c:v>
                </c:pt>
                <c:pt idx="279">
                  <c:v>41.1</c:v>
                </c:pt>
                <c:pt idx="280">
                  <c:v>41.2</c:v>
                </c:pt>
                <c:pt idx="281">
                  <c:v>41.3</c:v>
                </c:pt>
                <c:pt idx="282">
                  <c:v>41.4</c:v>
                </c:pt>
                <c:pt idx="283">
                  <c:v>41.5</c:v>
                </c:pt>
                <c:pt idx="284">
                  <c:v>41.6</c:v>
                </c:pt>
                <c:pt idx="285">
                  <c:v>41.7</c:v>
                </c:pt>
                <c:pt idx="286">
                  <c:v>41.8</c:v>
                </c:pt>
                <c:pt idx="287">
                  <c:v>41.9</c:v>
                </c:pt>
                <c:pt idx="288">
                  <c:v>42</c:v>
                </c:pt>
                <c:pt idx="289">
                  <c:v>42.1</c:v>
                </c:pt>
                <c:pt idx="290">
                  <c:v>42.2</c:v>
                </c:pt>
                <c:pt idx="291">
                  <c:v>42.3</c:v>
                </c:pt>
                <c:pt idx="292">
                  <c:v>42.4</c:v>
                </c:pt>
                <c:pt idx="293">
                  <c:v>42.5</c:v>
                </c:pt>
                <c:pt idx="294">
                  <c:v>42.6</c:v>
                </c:pt>
                <c:pt idx="295">
                  <c:v>42.8</c:v>
                </c:pt>
                <c:pt idx="296">
                  <c:v>42.9</c:v>
                </c:pt>
                <c:pt idx="297">
                  <c:v>43</c:v>
                </c:pt>
                <c:pt idx="298">
                  <c:v>43.1</c:v>
                </c:pt>
                <c:pt idx="299">
                  <c:v>43.2</c:v>
                </c:pt>
                <c:pt idx="300">
                  <c:v>43.3</c:v>
                </c:pt>
                <c:pt idx="301">
                  <c:v>43.4</c:v>
                </c:pt>
                <c:pt idx="302">
                  <c:v>43.5</c:v>
                </c:pt>
                <c:pt idx="303">
                  <c:v>43.6</c:v>
                </c:pt>
                <c:pt idx="304">
                  <c:v>43.7</c:v>
                </c:pt>
                <c:pt idx="305">
                  <c:v>43.8</c:v>
                </c:pt>
                <c:pt idx="306">
                  <c:v>43.9</c:v>
                </c:pt>
                <c:pt idx="307">
                  <c:v>44</c:v>
                </c:pt>
                <c:pt idx="308">
                  <c:v>44.1</c:v>
                </c:pt>
                <c:pt idx="309">
                  <c:v>44.2</c:v>
                </c:pt>
                <c:pt idx="310">
                  <c:v>44.4</c:v>
                </c:pt>
                <c:pt idx="311">
                  <c:v>44.5</c:v>
                </c:pt>
                <c:pt idx="312">
                  <c:v>44.6</c:v>
                </c:pt>
                <c:pt idx="313">
                  <c:v>44.7</c:v>
                </c:pt>
                <c:pt idx="314">
                  <c:v>44.8</c:v>
                </c:pt>
                <c:pt idx="315">
                  <c:v>44.9</c:v>
                </c:pt>
                <c:pt idx="316">
                  <c:v>45</c:v>
                </c:pt>
                <c:pt idx="317">
                  <c:v>45.1</c:v>
                </c:pt>
                <c:pt idx="318">
                  <c:v>45.2</c:v>
                </c:pt>
                <c:pt idx="319">
                  <c:v>45.3</c:v>
                </c:pt>
                <c:pt idx="320">
                  <c:v>45.5</c:v>
                </c:pt>
                <c:pt idx="321">
                  <c:v>45.6</c:v>
                </c:pt>
                <c:pt idx="322">
                  <c:v>45.7</c:v>
                </c:pt>
                <c:pt idx="323">
                  <c:v>45.8</c:v>
                </c:pt>
                <c:pt idx="324">
                  <c:v>45.9</c:v>
                </c:pt>
                <c:pt idx="325">
                  <c:v>46</c:v>
                </c:pt>
                <c:pt idx="326">
                  <c:v>46.1</c:v>
                </c:pt>
                <c:pt idx="327">
                  <c:v>46.2</c:v>
                </c:pt>
                <c:pt idx="328">
                  <c:v>46.4</c:v>
                </c:pt>
                <c:pt idx="329">
                  <c:v>46.5</c:v>
                </c:pt>
                <c:pt idx="330">
                  <c:v>46.5</c:v>
                </c:pt>
                <c:pt idx="331">
                  <c:v>46.6</c:v>
                </c:pt>
                <c:pt idx="332">
                  <c:v>46.7</c:v>
                </c:pt>
                <c:pt idx="333">
                  <c:v>46.8</c:v>
                </c:pt>
                <c:pt idx="334">
                  <c:v>46.9</c:v>
                </c:pt>
                <c:pt idx="335">
                  <c:v>47</c:v>
                </c:pt>
                <c:pt idx="336">
                  <c:v>47.2</c:v>
                </c:pt>
                <c:pt idx="337">
                  <c:v>47.3</c:v>
                </c:pt>
                <c:pt idx="338">
                  <c:v>47.4</c:v>
                </c:pt>
                <c:pt idx="339">
                  <c:v>47.5</c:v>
                </c:pt>
                <c:pt idx="340">
                  <c:v>47.6</c:v>
                </c:pt>
                <c:pt idx="341">
                  <c:v>47.7</c:v>
                </c:pt>
                <c:pt idx="342">
                  <c:v>47.8</c:v>
                </c:pt>
                <c:pt idx="343">
                  <c:v>47.9</c:v>
                </c:pt>
                <c:pt idx="344">
                  <c:v>48</c:v>
                </c:pt>
                <c:pt idx="345">
                  <c:v>48.1</c:v>
                </c:pt>
                <c:pt idx="346">
                  <c:v>48.2</c:v>
                </c:pt>
                <c:pt idx="347">
                  <c:v>48.3</c:v>
                </c:pt>
                <c:pt idx="348">
                  <c:v>48.5</c:v>
                </c:pt>
                <c:pt idx="349">
                  <c:v>48.5</c:v>
                </c:pt>
                <c:pt idx="350">
                  <c:v>48.7</c:v>
                </c:pt>
                <c:pt idx="351">
                  <c:v>48.8</c:v>
                </c:pt>
                <c:pt idx="352">
                  <c:v>48.9</c:v>
                </c:pt>
                <c:pt idx="353">
                  <c:v>49</c:v>
                </c:pt>
              </c:numCache>
            </c:numRef>
          </c:xVal>
          <c:yVal>
            <c:numRef>
              <c:f>גיליון3!$C$2:$C$355</c:f>
              <c:numCache>
                <c:formatCode>General</c:formatCode>
                <c:ptCount val="354"/>
                <c:pt idx="0">
                  <c:v>19.100000000000001</c:v>
                </c:pt>
                <c:pt idx="1">
                  <c:v>19.3</c:v>
                </c:pt>
                <c:pt idx="2">
                  <c:v>19.3</c:v>
                </c:pt>
                <c:pt idx="3">
                  <c:v>19.3</c:v>
                </c:pt>
                <c:pt idx="4">
                  <c:v>19.100000000000001</c:v>
                </c:pt>
                <c:pt idx="5">
                  <c:v>19.100000000000001</c:v>
                </c:pt>
                <c:pt idx="6">
                  <c:v>19.399999999999999</c:v>
                </c:pt>
                <c:pt idx="7">
                  <c:v>19.399999999999999</c:v>
                </c:pt>
                <c:pt idx="8">
                  <c:v>19.600000000000001</c:v>
                </c:pt>
                <c:pt idx="9">
                  <c:v>19.600000000000001</c:v>
                </c:pt>
                <c:pt idx="10">
                  <c:v>19.399999999999999</c:v>
                </c:pt>
                <c:pt idx="11">
                  <c:v>19.5</c:v>
                </c:pt>
                <c:pt idx="12">
                  <c:v>19.3</c:v>
                </c:pt>
                <c:pt idx="13">
                  <c:v>19.3</c:v>
                </c:pt>
                <c:pt idx="14">
                  <c:v>18.7</c:v>
                </c:pt>
                <c:pt idx="15">
                  <c:v>17.8</c:v>
                </c:pt>
                <c:pt idx="16">
                  <c:v>17.3</c:v>
                </c:pt>
                <c:pt idx="17">
                  <c:v>16.7</c:v>
                </c:pt>
                <c:pt idx="18">
                  <c:v>16.2</c:v>
                </c:pt>
                <c:pt idx="19">
                  <c:v>15.7</c:v>
                </c:pt>
                <c:pt idx="20">
                  <c:v>15.3</c:v>
                </c:pt>
                <c:pt idx="21">
                  <c:v>15</c:v>
                </c:pt>
                <c:pt idx="22">
                  <c:v>14.5</c:v>
                </c:pt>
                <c:pt idx="23">
                  <c:v>14</c:v>
                </c:pt>
                <c:pt idx="24">
                  <c:v>13.7</c:v>
                </c:pt>
                <c:pt idx="25">
                  <c:v>13.4</c:v>
                </c:pt>
                <c:pt idx="26">
                  <c:v>13</c:v>
                </c:pt>
                <c:pt idx="27">
                  <c:v>12.5</c:v>
                </c:pt>
                <c:pt idx="28">
                  <c:v>11.8</c:v>
                </c:pt>
                <c:pt idx="29">
                  <c:v>11.4</c:v>
                </c:pt>
                <c:pt idx="30">
                  <c:v>10.6</c:v>
                </c:pt>
                <c:pt idx="31">
                  <c:v>10</c:v>
                </c:pt>
                <c:pt idx="32">
                  <c:v>9.6</c:v>
                </c:pt>
                <c:pt idx="33">
                  <c:v>9.1999999999999993</c:v>
                </c:pt>
                <c:pt idx="34">
                  <c:v>8.6</c:v>
                </c:pt>
                <c:pt idx="35">
                  <c:v>8.1999999999999993</c:v>
                </c:pt>
                <c:pt idx="36">
                  <c:v>7.7</c:v>
                </c:pt>
                <c:pt idx="37">
                  <c:v>7.1</c:v>
                </c:pt>
                <c:pt idx="38">
                  <c:v>6.6</c:v>
                </c:pt>
                <c:pt idx="39">
                  <c:v>6.4</c:v>
                </c:pt>
                <c:pt idx="40">
                  <c:v>5.9</c:v>
                </c:pt>
                <c:pt idx="41">
                  <c:v>5.5</c:v>
                </c:pt>
                <c:pt idx="42">
                  <c:v>5.0999999999999996</c:v>
                </c:pt>
                <c:pt idx="43">
                  <c:v>4.5999999999999996</c:v>
                </c:pt>
                <c:pt idx="44">
                  <c:v>4.3</c:v>
                </c:pt>
                <c:pt idx="45">
                  <c:v>3.8</c:v>
                </c:pt>
                <c:pt idx="46">
                  <c:v>3.5</c:v>
                </c:pt>
                <c:pt idx="47">
                  <c:v>3.2</c:v>
                </c:pt>
                <c:pt idx="48">
                  <c:v>2.7</c:v>
                </c:pt>
                <c:pt idx="49">
                  <c:v>2.5</c:v>
                </c:pt>
                <c:pt idx="50">
                  <c:v>2.1</c:v>
                </c:pt>
                <c:pt idx="51">
                  <c:v>2.1</c:v>
                </c:pt>
                <c:pt idx="52">
                  <c:v>1.6</c:v>
                </c:pt>
                <c:pt idx="53">
                  <c:v>1.6</c:v>
                </c:pt>
                <c:pt idx="54">
                  <c:v>1.4</c:v>
                </c:pt>
                <c:pt idx="55">
                  <c:v>1.3</c:v>
                </c:pt>
                <c:pt idx="56">
                  <c:v>1.4</c:v>
                </c:pt>
                <c:pt idx="57">
                  <c:v>1.4</c:v>
                </c:pt>
                <c:pt idx="58">
                  <c:v>1.3</c:v>
                </c:pt>
                <c:pt idx="59">
                  <c:v>1.3</c:v>
                </c:pt>
                <c:pt idx="60">
                  <c:v>1.3</c:v>
                </c:pt>
                <c:pt idx="61">
                  <c:v>1.4</c:v>
                </c:pt>
                <c:pt idx="62">
                  <c:v>1.2</c:v>
                </c:pt>
                <c:pt idx="63">
                  <c:v>1.3</c:v>
                </c:pt>
                <c:pt idx="64">
                  <c:v>1.3</c:v>
                </c:pt>
                <c:pt idx="65">
                  <c:v>1.3</c:v>
                </c:pt>
                <c:pt idx="66">
                  <c:v>1.2</c:v>
                </c:pt>
                <c:pt idx="67">
                  <c:v>1.3</c:v>
                </c:pt>
                <c:pt idx="68">
                  <c:v>1.2</c:v>
                </c:pt>
                <c:pt idx="69">
                  <c:v>1.2</c:v>
                </c:pt>
                <c:pt idx="70">
                  <c:v>1.2</c:v>
                </c:pt>
                <c:pt idx="71">
                  <c:v>1.2</c:v>
                </c:pt>
                <c:pt idx="72">
                  <c:v>1.1000000000000001</c:v>
                </c:pt>
                <c:pt idx="73">
                  <c:v>1.4</c:v>
                </c:pt>
                <c:pt idx="74">
                  <c:v>1.4</c:v>
                </c:pt>
                <c:pt idx="75">
                  <c:v>1.4</c:v>
                </c:pt>
                <c:pt idx="76">
                  <c:v>1.5</c:v>
                </c:pt>
                <c:pt idx="77">
                  <c:v>1.5</c:v>
                </c:pt>
                <c:pt idx="78">
                  <c:v>1.5</c:v>
                </c:pt>
                <c:pt idx="79">
                  <c:v>1.4</c:v>
                </c:pt>
                <c:pt idx="80">
                  <c:v>1.3</c:v>
                </c:pt>
                <c:pt idx="81">
                  <c:v>1.3</c:v>
                </c:pt>
                <c:pt idx="82">
                  <c:v>1.5</c:v>
                </c:pt>
                <c:pt idx="83">
                  <c:v>1.5</c:v>
                </c:pt>
                <c:pt idx="84">
                  <c:v>1.5</c:v>
                </c:pt>
                <c:pt idx="85">
                  <c:v>1.9</c:v>
                </c:pt>
                <c:pt idx="86">
                  <c:v>20</c:v>
                </c:pt>
                <c:pt idx="87">
                  <c:v>19.399999999999999</c:v>
                </c:pt>
                <c:pt idx="88">
                  <c:v>18.600000000000001</c:v>
                </c:pt>
                <c:pt idx="89">
                  <c:v>18.100000000000001</c:v>
                </c:pt>
                <c:pt idx="90">
                  <c:v>17.600000000000001</c:v>
                </c:pt>
                <c:pt idx="91">
                  <c:v>17.100000000000001</c:v>
                </c:pt>
                <c:pt idx="92">
                  <c:v>16.399999999999999</c:v>
                </c:pt>
                <c:pt idx="93">
                  <c:v>16</c:v>
                </c:pt>
                <c:pt idx="94">
                  <c:v>15.6</c:v>
                </c:pt>
                <c:pt idx="95">
                  <c:v>15.1</c:v>
                </c:pt>
                <c:pt idx="96">
                  <c:v>14.7</c:v>
                </c:pt>
                <c:pt idx="97">
                  <c:v>14.4</c:v>
                </c:pt>
                <c:pt idx="98">
                  <c:v>13.8</c:v>
                </c:pt>
                <c:pt idx="99">
                  <c:v>13.6</c:v>
                </c:pt>
                <c:pt idx="100">
                  <c:v>13.4</c:v>
                </c:pt>
                <c:pt idx="101">
                  <c:v>12.9</c:v>
                </c:pt>
                <c:pt idx="102">
                  <c:v>12.6</c:v>
                </c:pt>
                <c:pt idx="103">
                  <c:v>12.2</c:v>
                </c:pt>
                <c:pt idx="104">
                  <c:v>11.7</c:v>
                </c:pt>
                <c:pt idx="105">
                  <c:v>11.4</c:v>
                </c:pt>
                <c:pt idx="106">
                  <c:v>10.8</c:v>
                </c:pt>
                <c:pt idx="107">
                  <c:v>10.6</c:v>
                </c:pt>
                <c:pt idx="108">
                  <c:v>10.1</c:v>
                </c:pt>
                <c:pt idx="109">
                  <c:v>9.6</c:v>
                </c:pt>
                <c:pt idx="110">
                  <c:v>9.1</c:v>
                </c:pt>
                <c:pt idx="111">
                  <c:v>8.8000000000000007</c:v>
                </c:pt>
                <c:pt idx="112">
                  <c:v>8.6</c:v>
                </c:pt>
                <c:pt idx="113">
                  <c:v>8.1999999999999993</c:v>
                </c:pt>
                <c:pt idx="114">
                  <c:v>7.9</c:v>
                </c:pt>
                <c:pt idx="115">
                  <c:v>7.8</c:v>
                </c:pt>
                <c:pt idx="116">
                  <c:v>7.4</c:v>
                </c:pt>
                <c:pt idx="117">
                  <c:v>7.3</c:v>
                </c:pt>
                <c:pt idx="118">
                  <c:v>6.7</c:v>
                </c:pt>
                <c:pt idx="119">
                  <c:v>6.5</c:v>
                </c:pt>
                <c:pt idx="120">
                  <c:v>6.1</c:v>
                </c:pt>
                <c:pt idx="121">
                  <c:v>5.8</c:v>
                </c:pt>
                <c:pt idx="122">
                  <c:v>5.4</c:v>
                </c:pt>
                <c:pt idx="123">
                  <c:v>5.0999999999999996</c:v>
                </c:pt>
                <c:pt idx="124">
                  <c:v>4.9000000000000004</c:v>
                </c:pt>
                <c:pt idx="125">
                  <c:v>4.7</c:v>
                </c:pt>
                <c:pt idx="126">
                  <c:v>4.9000000000000004</c:v>
                </c:pt>
                <c:pt idx="127">
                  <c:v>4.5999999999999996</c:v>
                </c:pt>
                <c:pt idx="128">
                  <c:v>4.4000000000000004</c:v>
                </c:pt>
                <c:pt idx="129">
                  <c:v>4</c:v>
                </c:pt>
                <c:pt idx="130">
                  <c:v>3.9</c:v>
                </c:pt>
                <c:pt idx="131">
                  <c:v>3.7</c:v>
                </c:pt>
                <c:pt idx="132">
                  <c:v>3.4</c:v>
                </c:pt>
                <c:pt idx="133">
                  <c:v>3.1</c:v>
                </c:pt>
                <c:pt idx="134">
                  <c:v>3.2</c:v>
                </c:pt>
                <c:pt idx="135">
                  <c:v>2.9</c:v>
                </c:pt>
                <c:pt idx="136">
                  <c:v>2.9</c:v>
                </c:pt>
                <c:pt idx="137">
                  <c:v>2.7</c:v>
                </c:pt>
                <c:pt idx="138">
                  <c:v>2.6</c:v>
                </c:pt>
                <c:pt idx="139">
                  <c:v>2.2999999999999998</c:v>
                </c:pt>
                <c:pt idx="140">
                  <c:v>2.2999999999999998</c:v>
                </c:pt>
                <c:pt idx="141">
                  <c:v>2.2999999999999998</c:v>
                </c:pt>
                <c:pt idx="142">
                  <c:v>2.2999999999999998</c:v>
                </c:pt>
                <c:pt idx="143">
                  <c:v>2.4</c:v>
                </c:pt>
                <c:pt idx="144">
                  <c:v>2.2000000000000002</c:v>
                </c:pt>
                <c:pt idx="145">
                  <c:v>2.2000000000000002</c:v>
                </c:pt>
                <c:pt idx="146">
                  <c:v>2</c:v>
                </c:pt>
                <c:pt idx="147">
                  <c:v>2.1</c:v>
                </c:pt>
                <c:pt idx="148">
                  <c:v>2.2999999999999998</c:v>
                </c:pt>
                <c:pt idx="149">
                  <c:v>2.2000000000000002</c:v>
                </c:pt>
                <c:pt idx="150">
                  <c:v>2.2999999999999998</c:v>
                </c:pt>
                <c:pt idx="151">
                  <c:v>2.4</c:v>
                </c:pt>
                <c:pt idx="152">
                  <c:v>2.4</c:v>
                </c:pt>
                <c:pt idx="153">
                  <c:v>2.2999999999999998</c:v>
                </c:pt>
                <c:pt idx="154">
                  <c:v>2.4</c:v>
                </c:pt>
                <c:pt idx="155">
                  <c:v>2.2000000000000002</c:v>
                </c:pt>
                <c:pt idx="156">
                  <c:v>2.6</c:v>
                </c:pt>
                <c:pt idx="157">
                  <c:v>2.5</c:v>
                </c:pt>
                <c:pt idx="158">
                  <c:v>2.5</c:v>
                </c:pt>
                <c:pt idx="159">
                  <c:v>2.6</c:v>
                </c:pt>
                <c:pt idx="160">
                  <c:v>2.7</c:v>
                </c:pt>
                <c:pt idx="161">
                  <c:v>2.6</c:v>
                </c:pt>
                <c:pt idx="162">
                  <c:v>2.7</c:v>
                </c:pt>
                <c:pt idx="163">
                  <c:v>2.8</c:v>
                </c:pt>
                <c:pt idx="164">
                  <c:v>3.2</c:v>
                </c:pt>
                <c:pt idx="165">
                  <c:v>3.5</c:v>
                </c:pt>
                <c:pt idx="166">
                  <c:v>19.899999999999999</c:v>
                </c:pt>
                <c:pt idx="167">
                  <c:v>19.5</c:v>
                </c:pt>
                <c:pt idx="168">
                  <c:v>19.3</c:v>
                </c:pt>
                <c:pt idx="169">
                  <c:v>18.899999999999999</c:v>
                </c:pt>
                <c:pt idx="170">
                  <c:v>18.7</c:v>
                </c:pt>
                <c:pt idx="171">
                  <c:v>18.5</c:v>
                </c:pt>
                <c:pt idx="172">
                  <c:v>18.3</c:v>
                </c:pt>
                <c:pt idx="173">
                  <c:v>17.8</c:v>
                </c:pt>
                <c:pt idx="174">
                  <c:v>17.100000000000001</c:v>
                </c:pt>
                <c:pt idx="175">
                  <c:v>16.899999999999999</c:v>
                </c:pt>
                <c:pt idx="176">
                  <c:v>16.5</c:v>
                </c:pt>
                <c:pt idx="177">
                  <c:v>16.2</c:v>
                </c:pt>
                <c:pt idx="178">
                  <c:v>15.9</c:v>
                </c:pt>
                <c:pt idx="179">
                  <c:v>15.2</c:v>
                </c:pt>
                <c:pt idx="180">
                  <c:v>14.6</c:v>
                </c:pt>
                <c:pt idx="181">
                  <c:v>14.1</c:v>
                </c:pt>
                <c:pt idx="182">
                  <c:v>13.6</c:v>
                </c:pt>
                <c:pt idx="183">
                  <c:v>13.1</c:v>
                </c:pt>
                <c:pt idx="184">
                  <c:v>12.5</c:v>
                </c:pt>
                <c:pt idx="185">
                  <c:v>12.2</c:v>
                </c:pt>
                <c:pt idx="186">
                  <c:v>11.7</c:v>
                </c:pt>
                <c:pt idx="187">
                  <c:v>10.9</c:v>
                </c:pt>
                <c:pt idx="188">
                  <c:v>10.3</c:v>
                </c:pt>
                <c:pt idx="189">
                  <c:v>9.8000000000000007</c:v>
                </c:pt>
                <c:pt idx="190">
                  <c:v>9.5</c:v>
                </c:pt>
                <c:pt idx="191">
                  <c:v>9.4</c:v>
                </c:pt>
                <c:pt idx="192">
                  <c:v>9.1</c:v>
                </c:pt>
                <c:pt idx="193">
                  <c:v>8.6999999999999993</c:v>
                </c:pt>
                <c:pt idx="194">
                  <c:v>8.5</c:v>
                </c:pt>
                <c:pt idx="195">
                  <c:v>8</c:v>
                </c:pt>
                <c:pt idx="196">
                  <c:v>7.7</c:v>
                </c:pt>
                <c:pt idx="197">
                  <c:v>7.2</c:v>
                </c:pt>
                <c:pt idx="198">
                  <c:v>6.8</c:v>
                </c:pt>
                <c:pt idx="199">
                  <c:v>6.5</c:v>
                </c:pt>
                <c:pt idx="200">
                  <c:v>6.2</c:v>
                </c:pt>
                <c:pt idx="201">
                  <c:v>5.7</c:v>
                </c:pt>
                <c:pt idx="202">
                  <c:v>5.5</c:v>
                </c:pt>
                <c:pt idx="203">
                  <c:v>5.3</c:v>
                </c:pt>
                <c:pt idx="204">
                  <c:v>5.0999999999999996</c:v>
                </c:pt>
                <c:pt idx="205">
                  <c:v>4.8</c:v>
                </c:pt>
                <c:pt idx="206">
                  <c:v>4.5</c:v>
                </c:pt>
                <c:pt idx="207">
                  <c:v>4.2</c:v>
                </c:pt>
                <c:pt idx="208">
                  <c:v>3.9</c:v>
                </c:pt>
                <c:pt idx="209">
                  <c:v>3.5</c:v>
                </c:pt>
                <c:pt idx="210">
                  <c:v>3.4</c:v>
                </c:pt>
                <c:pt idx="211">
                  <c:v>3.3</c:v>
                </c:pt>
                <c:pt idx="212">
                  <c:v>3</c:v>
                </c:pt>
                <c:pt idx="213">
                  <c:v>3</c:v>
                </c:pt>
                <c:pt idx="214">
                  <c:v>2.8</c:v>
                </c:pt>
                <c:pt idx="215">
                  <c:v>2.7</c:v>
                </c:pt>
                <c:pt idx="216">
                  <c:v>2.7</c:v>
                </c:pt>
                <c:pt idx="217">
                  <c:v>2.7</c:v>
                </c:pt>
                <c:pt idx="218">
                  <c:v>2.9</c:v>
                </c:pt>
                <c:pt idx="219">
                  <c:v>2.8</c:v>
                </c:pt>
                <c:pt idx="220">
                  <c:v>2.9</c:v>
                </c:pt>
                <c:pt idx="221">
                  <c:v>2.7</c:v>
                </c:pt>
                <c:pt idx="222">
                  <c:v>2.8</c:v>
                </c:pt>
                <c:pt idx="223">
                  <c:v>2.7</c:v>
                </c:pt>
                <c:pt idx="224">
                  <c:v>2.6</c:v>
                </c:pt>
                <c:pt idx="225">
                  <c:v>2.5</c:v>
                </c:pt>
                <c:pt idx="226">
                  <c:v>2.8</c:v>
                </c:pt>
                <c:pt idx="227">
                  <c:v>2.9</c:v>
                </c:pt>
                <c:pt idx="228">
                  <c:v>2.9</c:v>
                </c:pt>
                <c:pt idx="229">
                  <c:v>2.9</c:v>
                </c:pt>
                <c:pt idx="230">
                  <c:v>3.2</c:v>
                </c:pt>
                <c:pt idx="231">
                  <c:v>3</c:v>
                </c:pt>
                <c:pt idx="232">
                  <c:v>20</c:v>
                </c:pt>
                <c:pt idx="233">
                  <c:v>19.899999999999999</c:v>
                </c:pt>
                <c:pt idx="234">
                  <c:v>19.7</c:v>
                </c:pt>
                <c:pt idx="235">
                  <c:v>19.399999999999999</c:v>
                </c:pt>
                <c:pt idx="236">
                  <c:v>19.2</c:v>
                </c:pt>
                <c:pt idx="237">
                  <c:v>18.8</c:v>
                </c:pt>
                <c:pt idx="238">
                  <c:v>18.399999999999999</c:v>
                </c:pt>
                <c:pt idx="239">
                  <c:v>18</c:v>
                </c:pt>
                <c:pt idx="240">
                  <c:v>17.600000000000001</c:v>
                </c:pt>
                <c:pt idx="241">
                  <c:v>17.3</c:v>
                </c:pt>
                <c:pt idx="242">
                  <c:v>16.899999999999999</c:v>
                </c:pt>
                <c:pt idx="243">
                  <c:v>16.399999999999999</c:v>
                </c:pt>
                <c:pt idx="244">
                  <c:v>16.100000000000001</c:v>
                </c:pt>
                <c:pt idx="245">
                  <c:v>15.9</c:v>
                </c:pt>
                <c:pt idx="246">
                  <c:v>15.9</c:v>
                </c:pt>
                <c:pt idx="247">
                  <c:v>15.8</c:v>
                </c:pt>
                <c:pt idx="248">
                  <c:v>15.8</c:v>
                </c:pt>
                <c:pt idx="249">
                  <c:v>15.5</c:v>
                </c:pt>
                <c:pt idx="250">
                  <c:v>15.2</c:v>
                </c:pt>
                <c:pt idx="251">
                  <c:v>14.9</c:v>
                </c:pt>
                <c:pt idx="252">
                  <c:v>14.5</c:v>
                </c:pt>
                <c:pt idx="253">
                  <c:v>14.1</c:v>
                </c:pt>
                <c:pt idx="254">
                  <c:v>13.6</c:v>
                </c:pt>
                <c:pt idx="255">
                  <c:v>13.1</c:v>
                </c:pt>
                <c:pt idx="256">
                  <c:v>12.6</c:v>
                </c:pt>
                <c:pt idx="257">
                  <c:v>11.9</c:v>
                </c:pt>
                <c:pt idx="258">
                  <c:v>11.2</c:v>
                </c:pt>
                <c:pt idx="259">
                  <c:v>10.9</c:v>
                </c:pt>
                <c:pt idx="260">
                  <c:v>10.3</c:v>
                </c:pt>
                <c:pt idx="261">
                  <c:v>9.6999999999999993</c:v>
                </c:pt>
                <c:pt idx="262">
                  <c:v>9</c:v>
                </c:pt>
                <c:pt idx="263">
                  <c:v>8.6</c:v>
                </c:pt>
                <c:pt idx="264">
                  <c:v>8</c:v>
                </c:pt>
                <c:pt idx="265">
                  <c:v>7.4</c:v>
                </c:pt>
                <c:pt idx="266">
                  <c:v>6.9</c:v>
                </c:pt>
                <c:pt idx="267">
                  <c:v>6.6</c:v>
                </c:pt>
                <c:pt idx="268">
                  <c:v>6.2</c:v>
                </c:pt>
                <c:pt idx="269">
                  <c:v>6</c:v>
                </c:pt>
                <c:pt idx="270">
                  <c:v>5.8</c:v>
                </c:pt>
                <c:pt idx="271">
                  <c:v>5.5</c:v>
                </c:pt>
                <c:pt idx="272">
                  <c:v>5</c:v>
                </c:pt>
                <c:pt idx="273">
                  <c:v>4.8</c:v>
                </c:pt>
                <c:pt idx="274">
                  <c:v>4.4000000000000004</c:v>
                </c:pt>
                <c:pt idx="275">
                  <c:v>4.2</c:v>
                </c:pt>
                <c:pt idx="276">
                  <c:v>4.0999999999999996</c:v>
                </c:pt>
                <c:pt idx="277">
                  <c:v>3.9</c:v>
                </c:pt>
                <c:pt idx="278">
                  <c:v>3.8</c:v>
                </c:pt>
                <c:pt idx="279">
                  <c:v>3.4</c:v>
                </c:pt>
                <c:pt idx="280">
                  <c:v>3.3</c:v>
                </c:pt>
                <c:pt idx="281">
                  <c:v>3.2</c:v>
                </c:pt>
                <c:pt idx="282">
                  <c:v>3.2</c:v>
                </c:pt>
                <c:pt idx="283">
                  <c:v>3</c:v>
                </c:pt>
                <c:pt idx="284">
                  <c:v>3</c:v>
                </c:pt>
                <c:pt idx="285">
                  <c:v>3</c:v>
                </c:pt>
                <c:pt idx="286">
                  <c:v>3.2</c:v>
                </c:pt>
                <c:pt idx="287">
                  <c:v>3.1</c:v>
                </c:pt>
                <c:pt idx="288">
                  <c:v>3.4</c:v>
                </c:pt>
                <c:pt idx="289">
                  <c:v>3.1</c:v>
                </c:pt>
                <c:pt idx="290">
                  <c:v>3.4</c:v>
                </c:pt>
                <c:pt idx="291">
                  <c:v>3.4</c:v>
                </c:pt>
                <c:pt idx="292">
                  <c:v>3.3</c:v>
                </c:pt>
                <c:pt idx="293">
                  <c:v>3.3</c:v>
                </c:pt>
                <c:pt idx="294">
                  <c:v>3.2</c:v>
                </c:pt>
                <c:pt idx="295">
                  <c:v>3.2</c:v>
                </c:pt>
                <c:pt idx="296">
                  <c:v>3.3</c:v>
                </c:pt>
                <c:pt idx="297">
                  <c:v>3.5</c:v>
                </c:pt>
                <c:pt idx="298">
                  <c:v>3.5</c:v>
                </c:pt>
                <c:pt idx="299">
                  <c:v>3.4</c:v>
                </c:pt>
                <c:pt idx="300">
                  <c:v>3.6</c:v>
                </c:pt>
                <c:pt idx="301">
                  <c:v>3.5</c:v>
                </c:pt>
                <c:pt idx="302">
                  <c:v>3.7</c:v>
                </c:pt>
                <c:pt idx="303">
                  <c:v>3.8</c:v>
                </c:pt>
                <c:pt idx="304">
                  <c:v>3.4</c:v>
                </c:pt>
                <c:pt idx="305">
                  <c:v>3.3</c:v>
                </c:pt>
                <c:pt idx="306">
                  <c:v>3.4</c:v>
                </c:pt>
                <c:pt idx="307">
                  <c:v>3.4</c:v>
                </c:pt>
                <c:pt idx="308">
                  <c:v>3.4</c:v>
                </c:pt>
                <c:pt idx="309">
                  <c:v>3.4</c:v>
                </c:pt>
                <c:pt idx="310">
                  <c:v>3.6</c:v>
                </c:pt>
                <c:pt idx="311">
                  <c:v>3.6</c:v>
                </c:pt>
                <c:pt idx="312">
                  <c:v>3.6</c:v>
                </c:pt>
                <c:pt idx="313">
                  <c:v>3.7</c:v>
                </c:pt>
                <c:pt idx="314">
                  <c:v>3.6</c:v>
                </c:pt>
                <c:pt idx="315">
                  <c:v>3.5</c:v>
                </c:pt>
                <c:pt idx="316">
                  <c:v>3.3</c:v>
                </c:pt>
                <c:pt idx="317">
                  <c:v>3.3</c:v>
                </c:pt>
                <c:pt idx="318">
                  <c:v>3.3</c:v>
                </c:pt>
                <c:pt idx="319">
                  <c:v>3.3</c:v>
                </c:pt>
                <c:pt idx="320">
                  <c:v>3.4</c:v>
                </c:pt>
                <c:pt idx="321">
                  <c:v>3.4</c:v>
                </c:pt>
                <c:pt idx="322">
                  <c:v>3.4</c:v>
                </c:pt>
                <c:pt idx="323">
                  <c:v>3.6</c:v>
                </c:pt>
                <c:pt idx="324">
                  <c:v>3.6</c:v>
                </c:pt>
                <c:pt idx="325">
                  <c:v>3.7</c:v>
                </c:pt>
                <c:pt idx="326">
                  <c:v>3.6</c:v>
                </c:pt>
                <c:pt idx="327">
                  <c:v>3.6</c:v>
                </c:pt>
                <c:pt idx="328">
                  <c:v>3.4</c:v>
                </c:pt>
                <c:pt idx="329">
                  <c:v>3.5</c:v>
                </c:pt>
                <c:pt idx="330">
                  <c:v>3.2</c:v>
                </c:pt>
                <c:pt idx="331">
                  <c:v>3.3</c:v>
                </c:pt>
                <c:pt idx="332">
                  <c:v>3.3</c:v>
                </c:pt>
                <c:pt idx="333">
                  <c:v>3.4</c:v>
                </c:pt>
                <c:pt idx="334">
                  <c:v>3.4</c:v>
                </c:pt>
                <c:pt idx="335">
                  <c:v>3.4</c:v>
                </c:pt>
                <c:pt idx="336">
                  <c:v>3.3</c:v>
                </c:pt>
                <c:pt idx="337">
                  <c:v>3.3</c:v>
                </c:pt>
                <c:pt idx="338">
                  <c:v>3.2</c:v>
                </c:pt>
                <c:pt idx="339">
                  <c:v>3.3</c:v>
                </c:pt>
                <c:pt idx="340">
                  <c:v>3.3</c:v>
                </c:pt>
                <c:pt idx="341">
                  <c:v>3.4</c:v>
                </c:pt>
                <c:pt idx="342">
                  <c:v>3.5</c:v>
                </c:pt>
                <c:pt idx="343">
                  <c:v>3.5</c:v>
                </c:pt>
                <c:pt idx="344">
                  <c:v>3.4</c:v>
                </c:pt>
                <c:pt idx="345">
                  <c:v>3.7</c:v>
                </c:pt>
                <c:pt idx="346">
                  <c:v>4.5999999999999996</c:v>
                </c:pt>
                <c:pt idx="347">
                  <c:v>6.7</c:v>
                </c:pt>
                <c:pt idx="348">
                  <c:v>9.4</c:v>
                </c:pt>
                <c:pt idx="349">
                  <c:v>11.6</c:v>
                </c:pt>
                <c:pt idx="350">
                  <c:v>13.4</c:v>
                </c:pt>
                <c:pt idx="351">
                  <c:v>14.8</c:v>
                </c:pt>
                <c:pt idx="352">
                  <c:v>16.5</c:v>
                </c:pt>
                <c:pt idx="353">
                  <c:v>18.7</c:v>
                </c:pt>
              </c:numCache>
            </c:numRef>
          </c:yVal>
          <c:smooth val="0"/>
          <c:extLst>
            <c:ext xmlns:c16="http://schemas.microsoft.com/office/drawing/2014/chart" uri="{C3380CC4-5D6E-409C-BE32-E72D297353CC}">
              <c16:uniqueId val="{00000001-D0B5-47CA-BA07-6E698B4944B5}"/>
            </c:ext>
          </c:extLst>
        </c:ser>
        <c:dLbls>
          <c:showLegendKey val="0"/>
          <c:showVal val="0"/>
          <c:showCatName val="0"/>
          <c:showSerName val="0"/>
          <c:showPercent val="0"/>
          <c:showBubbleSize val="0"/>
        </c:dLbls>
        <c:axId val="1592050335"/>
        <c:axId val="1592053215"/>
      </c:scatterChart>
      <c:valAx>
        <c:axId val="1592050335"/>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a:t>Time</a:t>
                </a:r>
                <a:r>
                  <a:rPr lang="en-US" sz="3200" baseline="0"/>
                  <a:t> [sec]</a:t>
                </a:r>
                <a:endParaRPr lang="he-IL" sz="3200"/>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he-IL"/>
          </a:p>
        </c:txPr>
        <c:crossAx val="1592053215"/>
        <c:crosses val="autoZero"/>
        <c:crossBetween val="midCat"/>
      </c:valAx>
      <c:valAx>
        <c:axId val="1592053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a:t>Distance [cm]</a:t>
                </a:r>
                <a:endParaRPr lang="he-IL" sz="3200"/>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he-IL"/>
          </a:p>
        </c:txPr>
        <c:crossAx val="15920503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כ"ד/אייר/תשפ"ה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כ"ד/אייר/תשפ"ה</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967EA-E160-3347-295C-4DA225E09EE7}"/>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5BEE939-2D51-49EF-1729-C41101EAEF24}"/>
              </a:ext>
            </a:extLst>
          </p:cNvPr>
          <p:cNvGraphicFramePr>
            <a:graphicFrameLocks noGrp="1"/>
          </p:cNvGraphicFramePr>
          <p:nvPr>
            <p:extLst>
              <p:ext uri="{D42A27DB-BD31-4B8C-83A1-F6EECF244321}">
                <p14:modId xmlns:p14="http://schemas.microsoft.com/office/powerpoint/2010/main" val="2274710884"/>
              </p:ext>
            </p:extLst>
          </p:nvPr>
        </p:nvGraphicFramePr>
        <p:xfrm>
          <a:off x="384740" y="3698810"/>
          <a:ext cx="35185420" cy="21798882"/>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798882">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endParaRPr lang="en-US" sz="3200" dirty="0"/>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In recent years, drones have become essential tools in various industries, including surveillance, search and rescue, mapping, and research.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However, navigating indoor or irregular environments remains a significant challenge- especially when it comes to detecting and overcoming vertical obstacles like stairs, that are difficult for both ground-based and aerial systems.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Our project addresses this challenge by developing a lightweight, low-cost, fully autonomous drone capable of detecting and crossing stairs using simple yet effective sensors.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system relies on real-time data processing to guide the drone, enabling efficient navigation in structured environments such as buildings, where stairs often interrupt standard flight paths.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a:t>
                      </a: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motivation behind this project is to explore how lightweight sensing and control systems can be integrated into compact drones to enable intelligent and autonomous behavior in complex indoor spaces.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r>
                        <a:rPr lang="en-US" sz="3400" kern="1200" baseline="0" dirty="0">
                          <a:solidFill>
                            <a:schemeClr val="tx1"/>
                          </a:solidFill>
                          <a:effectLst/>
                          <a:latin typeface="+mn-lt"/>
                          <a:ea typeface="+mn-ea"/>
                          <a:cs typeface="Open Sans Hebrew" panose="00000500000000000000" pitchFamily="2" charset="-79"/>
                        </a:rPr>
                        <a:t>The drone advances in a straight line while continuously receiving data from the ultrasonic sensors. Once a stair is detected, the system processes the data in real time and issues a command for the drone to ascend, bypass the obstacle, and resume forward motion. This cycle repeats autonomously, allowing the drone to navigate a series of stairs without external control.</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400" kern="1200" baseline="0" dirty="0">
                          <a:solidFill>
                            <a:schemeClr val="tx1"/>
                          </a:solidFill>
                          <a:effectLst/>
                          <a:latin typeface="+mn-lt"/>
                          <a:ea typeface="+mn-ea"/>
                          <a:cs typeface="Open Sans Hebrew" panose="00000500000000000000" pitchFamily="2" charset="-79"/>
                        </a:rPr>
                        <a:t>The project was divided into two main components: hardware and software.</a:t>
                      </a:r>
                    </a:p>
                    <a:p>
                      <a:r>
                        <a:rPr lang="en-US" sz="3400" b="1" kern="1200" baseline="0" dirty="0">
                          <a:solidFill>
                            <a:schemeClr val="tx1"/>
                          </a:solidFill>
                          <a:effectLst/>
                          <a:latin typeface="+mn-lt"/>
                          <a:ea typeface="+mn-ea"/>
                          <a:cs typeface="Open Sans Hebrew" panose="00000500000000000000" pitchFamily="2" charset="-79"/>
                        </a:rPr>
                        <a:t>Hardware:</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We used a DJI Mini Pro 3 drone as the flight platform. </a:t>
                      </a:r>
                    </a:p>
                    <a:p>
                      <a:r>
                        <a:rPr lang="en-US" sz="3400" kern="1200" baseline="0" dirty="0">
                          <a:solidFill>
                            <a:schemeClr val="tx1"/>
                          </a:solidFill>
                          <a:effectLst/>
                          <a:latin typeface="+mn-lt"/>
                          <a:ea typeface="+mn-ea"/>
                          <a:cs typeface="Open Sans Hebrew" panose="00000500000000000000" pitchFamily="2" charset="-79"/>
                        </a:rPr>
                        <a:t>A custom-built system was mounted on the drone, consisting of two ultrasonic sensors connected to an Arduino Nano 33 IoT. </a:t>
                      </a:r>
                    </a:p>
                    <a:p>
                      <a:r>
                        <a:rPr lang="en-US" sz="3400" kern="1200" baseline="0" dirty="0">
                          <a:solidFill>
                            <a:schemeClr val="tx1"/>
                          </a:solidFill>
                          <a:effectLst/>
                          <a:latin typeface="+mn-lt"/>
                          <a:ea typeface="+mn-ea"/>
                          <a:cs typeface="Open Sans Hebrew" panose="00000500000000000000" pitchFamily="2" charset="-79"/>
                        </a:rPr>
                        <a:t>The setup also includes a lithium battery connected to a SparkFun 5V/1A LiPo Charger/Booster, along with an indicator LED — all soldered and assembled independently.</a:t>
                      </a: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kern="1200" baseline="0" dirty="0">
                        <a:solidFill>
                          <a:schemeClr val="tx1"/>
                        </a:solidFill>
                        <a:effectLst/>
                        <a:latin typeface="+mn-lt"/>
                        <a:ea typeface="+mn-ea"/>
                        <a:cs typeface="Open Sans Hebrew" panose="00000500000000000000" pitchFamily="2" charset="-79"/>
                      </a:endParaRPr>
                    </a:p>
                    <a:p>
                      <a:endParaRPr lang="en-US" sz="3400" b="1" kern="1200" baseline="0" dirty="0">
                        <a:solidFill>
                          <a:schemeClr val="tx1"/>
                        </a:solidFill>
                        <a:effectLst/>
                        <a:latin typeface="+mn-lt"/>
                        <a:ea typeface="+mn-ea"/>
                        <a:cs typeface="Open Sans Hebrew" panose="00000500000000000000" pitchFamily="2" charset="-79"/>
                      </a:endParaRPr>
                    </a:p>
                    <a:p>
                      <a:endParaRPr lang="en-US" sz="3400" b="1" kern="1200" baseline="0" dirty="0">
                        <a:solidFill>
                          <a:schemeClr val="tx1"/>
                        </a:solidFill>
                        <a:effectLst/>
                        <a:latin typeface="+mn-lt"/>
                        <a:ea typeface="+mn-ea"/>
                        <a:cs typeface="Open Sans Hebrew" panose="00000500000000000000" pitchFamily="2" charset="-79"/>
                      </a:endParaRPr>
                    </a:p>
                    <a:p>
                      <a:endParaRPr lang="en-US" sz="3400" b="1" kern="1200" baseline="0" dirty="0">
                        <a:solidFill>
                          <a:schemeClr val="tx1"/>
                        </a:solidFill>
                        <a:effectLst/>
                        <a:latin typeface="+mn-lt"/>
                        <a:ea typeface="+mn-ea"/>
                        <a:cs typeface="Open Sans Hebrew" panose="00000500000000000000" pitchFamily="2" charset="-79"/>
                      </a:endParaRPr>
                    </a:p>
                    <a:p>
                      <a:endParaRPr lang="en-US" sz="3400" b="1" kern="1200" baseline="0" dirty="0">
                        <a:solidFill>
                          <a:schemeClr val="tx1"/>
                        </a:solidFill>
                        <a:effectLst/>
                        <a:latin typeface="+mn-lt"/>
                        <a:ea typeface="+mn-ea"/>
                        <a:cs typeface="Open Sans Hebrew" panose="00000500000000000000" pitchFamily="2" charset="-79"/>
                      </a:endParaRPr>
                    </a:p>
                    <a:p>
                      <a:r>
                        <a:rPr lang="en-US" sz="3400" b="1" kern="1200" baseline="0" dirty="0">
                          <a:solidFill>
                            <a:schemeClr val="tx1"/>
                          </a:solidFill>
                          <a:effectLst/>
                          <a:latin typeface="+mn-lt"/>
                          <a:ea typeface="+mn-ea"/>
                          <a:cs typeface="Open Sans Hebrew" panose="00000500000000000000" pitchFamily="2" charset="-79"/>
                        </a:rPr>
                        <a:t>Software:</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The Arduino board runs a C++ code that reads distance measurements from the ultrasonic sensors in a live feedback loop</a:t>
                      </a:r>
                      <a:r>
                        <a:rPr lang="en-US" sz="3400" kern="1200" baseline="0">
                          <a:solidFill>
                            <a:schemeClr val="tx1"/>
                          </a:solidFill>
                          <a:effectLst/>
                          <a:latin typeface="+mn-lt"/>
                          <a:ea typeface="+mn-ea"/>
                          <a:cs typeface="Open Sans Hebrew" panose="00000500000000000000" pitchFamily="2" charset="-79"/>
                        </a:rPr>
                        <a:t>. This </a:t>
                      </a:r>
                      <a:r>
                        <a:rPr lang="en-US" sz="3400" kern="1200" baseline="0" dirty="0">
                          <a:solidFill>
                            <a:schemeClr val="tx1"/>
                          </a:solidFill>
                          <a:effectLst/>
                          <a:latin typeface="+mn-lt"/>
                          <a:ea typeface="+mn-ea"/>
                          <a:cs typeface="Open Sans Hebrew" panose="00000500000000000000" pitchFamily="2" charset="-79"/>
                        </a:rPr>
                        <a:t>data is transmitted to a Python script running externally, which processes the information and determines the drone's relative position and situation based on the sensor readings. It then sends the appropriate flight commands through the OpenDJI SDK, guiding the drone on how to proceed.</a:t>
                      </a:r>
                      <a:endParaRPr lang="en-US" sz="3200" kern="1200" baseline="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br>
                        <a:rPr lang="en-US" sz="5400" dirty="0"/>
                      </a:br>
                      <a:r>
                        <a:rPr lang="en-US" sz="3400" kern="1200" baseline="0" dirty="0">
                          <a:solidFill>
                            <a:schemeClr val="tx1"/>
                          </a:solidFill>
                          <a:effectLst/>
                          <a:latin typeface="+mn-lt"/>
                          <a:ea typeface="+mn-ea"/>
                          <a:cs typeface="Open Sans Hebrew" panose="00000500000000000000" pitchFamily="2" charset="-79"/>
                        </a:rPr>
                        <a:t>To evaluate the system's performance, we tested the drone’s ability to detect and respond to stairs using real-world measurements. The results are presented in the following graphs showing stair detection accuracy and flight response consistency.</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600" dirty="0"/>
                        <a:t>The project demonstrates that a simple, low-cost hardware system can enable fully autonomous drone behavior in structured indoor environments. By using only ultrasonic sensors and basic logic, the drone successfully detects stairs and responds with appropriate movement commands. This confirms that accurate stair traversal can be achieved without relying on heavy processing or advanced visual systems.</a:t>
                      </a:r>
                      <a:endParaRPr lang="en-US" sz="3200" kern="1200" baseline="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830CEA5B-60FD-F563-4979-A17BF9151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1506581" cy="2622473"/>
          </a:xfrm>
          <a:prstGeom prst="rect">
            <a:avLst/>
          </a:prstGeom>
        </p:spPr>
      </p:pic>
      <p:sp>
        <p:nvSpPr>
          <p:cNvPr id="14" name="TextBox 13">
            <a:extLst>
              <a:ext uri="{FF2B5EF4-FFF2-40B4-BE49-F238E27FC236}">
                <a16:creationId xmlns:a16="http://schemas.microsoft.com/office/drawing/2014/main" id="{BC5B00C8-E740-2157-6DB5-B6A02EC0388E}"/>
              </a:ext>
            </a:extLst>
          </p:cNvPr>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Autonomous Drone for Stairs Detection and Navigation</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24-1-1-2735</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Alina Lojkin &amp; Shely Benbenishti</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Prof. Dan Feldman</a:t>
            </a:r>
            <a:endParaRPr lang="he-IL" sz="4400" dirty="0">
              <a:cs typeface="Open Sans Hebrew" panose="00000500000000000000" pitchFamily="2" charset="-79"/>
            </a:endParaRPr>
          </a:p>
        </p:txBody>
      </p:sp>
      <p:pic>
        <p:nvPicPr>
          <p:cNvPr id="36" name="תמונה 35">
            <a:extLst>
              <a:ext uri="{FF2B5EF4-FFF2-40B4-BE49-F238E27FC236}">
                <a16:creationId xmlns:a16="http://schemas.microsoft.com/office/drawing/2014/main" id="{037944C6-24E1-E029-3CC2-E9BC12888340}"/>
              </a:ext>
            </a:extLst>
          </p:cNvPr>
          <p:cNvPicPr>
            <a:picLocks noChangeAspect="1"/>
          </p:cNvPicPr>
          <p:nvPr/>
        </p:nvPicPr>
        <p:blipFill>
          <a:blip r:embed="rId3"/>
          <a:srcRect t="3421"/>
          <a:stretch/>
        </p:blipFill>
        <p:spPr>
          <a:xfrm>
            <a:off x="12527301" y="8580510"/>
            <a:ext cx="10667663" cy="8524044"/>
          </a:xfrm>
          <a:prstGeom prst="rect">
            <a:avLst/>
          </a:prstGeom>
        </p:spPr>
      </p:pic>
      <p:graphicFrame>
        <p:nvGraphicFramePr>
          <p:cNvPr id="2" name="תרשים 1">
            <a:extLst>
              <a:ext uri="{FF2B5EF4-FFF2-40B4-BE49-F238E27FC236}">
                <a16:creationId xmlns:a16="http://schemas.microsoft.com/office/drawing/2014/main" id="{6A802F4D-5D9E-9D79-E174-D485D752618C}"/>
              </a:ext>
            </a:extLst>
          </p:cNvPr>
          <p:cNvGraphicFramePr>
            <a:graphicFrameLocks/>
          </p:cNvGraphicFramePr>
          <p:nvPr>
            <p:extLst>
              <p:ext uri="{D42A27DB-BD31-4B8C-83A1-F6EECF244321}">
                <p14:modId xmlns:p14="http://schemas.microsoft.com/office/powerpoint/2010/main" val="4233228818"/>
              </p:ext>
            </p:extLst>
          </p:nvPr>
        </p:nvGraphicFramePr>
        <p:xfrm>
          <a:off x="23760104" y="7140767"/>
          <a:ext cx="11810055" cy="60815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תרשים 4">
            <a:extLst>
              <a:ext uri="{FF2B5EF4-FFF2-40B4-BE49-F238E27FC236}">
                <a16:creationId xmlns:a16="http://schemas.microsoft.com/office/drawing/2014/main" id="{75CFD3AC-2245-29CF-6266-958F542F52D5}"/>
              </a:ext>
            </a:extLst>
          </p:cNvPr>
          <p:cNvGraphicFramePr>
            <a:graphicFrameLocks/>
          </p:cNvGraphicFramePr>
          <p:nvPr>
            <p:extLst>
              <p:ext uri="{D42A27DB-BD31-4B8C-83A1-F6EECF244321}">
                <p14:modId xmlns:p14="http://schemas.microsoft.com/office/powerpoint/2010/main" val="3316447848"/>
              </p:ext>
            </p:extLst>
          </p:nvPr>
        </p:nvGraphicFramePr>
        <p:xfrm>
          <a:off x="23957344" y="13623487"/>
          <a:ext cx="11612816" cy="6081526"/>
        </p:xfrm>
        <a:graphic>
          <a:graphicData uri="http://schemas.openxmlformats.org/drawingml/2006/chart">
            <c:chart xmlns:c="http://schemas.openxmlformats.org/drawingml/2006/chart" xmlns:r="http://schemas.openxmlformats.org/officeDocument/2006/relationships" r:id="rId5"/>
          </a:graphicData>
        </a:graphic>
      </p:graphicFrame>
      <p:pic>
        <p:nvPicPr>
          <p:cNvPr id="12" name="תמונה 11" descr="תמונה שמכילה חשמל, הנדסת חשמל, מעגל חשמלי, רכיב חשמלי&#10;&#10;תוכן שנוצר על-ידי בינה מלאכותית עשוי להיות שגוי.">
            <a:extLst>
              <a:ext uri="{FF2B5EF4-FFF2-40B4-BE49-F238E27FC236}">
                <a16:creationId xmlns:a16="http://schemas.microsoft.com/office/drawing/2014/main" id="{C7CC0849-1B3D-50DF-3B9D-BA7C145549B1}"/>
              </a:ext>
            </a:extLst>
          </p:cNvPr>
          <p:cNvPicPr>
            <a:picLocks noChangeAspect="1"/>
          </p:cNvPicPr>
          <p:nvPr/>
        </p:nvPicPr>
        <p:blipFill>
          <a:blip r:embed="rId6"/>
          <a:stretch>
            <a:fillRect/>
          </a:stretch>
        </p:blipFill>
        <p:spPr>
          <a:xfrm rot="5400000">
            <a:off x="13539477" y="15774233"/>
            <a:ext cx="3016212" cy="5676854"/>
          </a:xfrm>
          <a:prstGeom prst="rect">
            <a:avLst/>
          </a:prstGeom>
        </p:spPr>
      </p:pic>
      <p:pic>
        <p:nvPicPr>
          <p:cNvPr id="17" name="תמונה 16" descr="תמונה שמכילה הנדסת חשמל, רכיב חשמלי, רכיב מעגל חשמלי, חשמל&#10;&#10;תוכן שנוצר על-ידי בינה מלאכותית עשוי להיות שגוי.">
            <a:extLst>
              <a:ext uri="{FF2B5EF4-FFF2-40B4-BE49-F238E27FC236}">
                <a16:creationId xmlns:a16="http://schemas.microsoft.com/office/drawing/2014/main" id="{A2D5FA13-0FF1-ADEB-20E8-9377E9817E39}"/>
              </a:ext>
            </a:extLst>
          </p:cNvPr>
          <p:cNvPicPr>
            <a:picLocks noChangeAspect="1"/>
          </p:cNvPicPr>
          <p:nvPr/>
        </p:nvPicPr>
        <p:blipFill>
          <a:blip r:embed="rId7"/>
          <a:stretch>
            <a:fillRect/>
          </a:stretch>
        </p:blipFill>
        <p:spPr>
          <a:xfrm rot="5400000">
            <a:off x="19362369" y="16049525"/>
            <a:ext cx="3118616" cy="5676855"/>
          </a:xfrm>
          <a:prstGeom prst="rect">
            <a:avLst/>
          </a:prstGeom>
        </p:spPr>
      </p:pic>
      <p:pic>
        <p:nvPicPr>
          <p:cNvPr id="1026" name="Picture 2" descr="רחפן Dji Mini 3 Pro RC">
            <a:extLst>
              <a:ext uri="{FF2B5EF4-FFF2-40B4-BE49-F238E27FC236}">
                <a16:creationId xmlns:a16="http://schemas.microsoft.com/office/drawing/2014/main" id="{09E6D78E-48AE-210E-1899-9774B011EA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38539" y="818878"/>
            <a:ext cx="3781160" cy="1890580"/>
          </a:xfrm>
          <a:prstGeom prst="rect">
            <a:avLst/>
          </a:prstGeom>
          <a:noFill/>
          <a:extLst>
            <a:ext uri="{909E8E84-426E-40DD-AFC4-6F175D3DCCD1}">
              <a14:hiddenFill xmlns:a14="http://schemas.microsoft.com/office/drawing/2010/main">
                <a:solidFill>
                  <a:srgbClr val="FFFFFF"/>
                </a:solidFill>
              </a14:hiddenFill>
            </a:ext>
          </a:extLst>
        </p:spPr>
      </p:pic>
      <p:pic>
        <p:nvPicPr>
          <p:cNvPr id="20" name="תמונה 19" descr="תמונה שמכילה טקסט, צילום מסך, גופן, תרשים&#10;&#10;תוכן שנוצר על-ידי בינה מלאכותית עשוי להיות שגוי.">
            <a:extLst>
              <a:ext uri="{FF2B5EF4-FFF2-40B4-BE49-F238E27FC236}">
                <a16:creationId xmlns:a16="http://schemas.microsoft.com/office/drawing/2014/main" id="{0114F8D4-9C5F-E6E5-3FFB-95502C2BEFEF}"/>
              </a:ext>
            </a:extLst>
          </p:cNvPr>
          <p:cNvPicPr>
            <a:picLocks noChangeAspect="1"/>
          </p:cNvPicPr>
          <p:nvPr/>
        </p:nvPicPr>
        <p:blipFill>
          <a:blip r:embed="rId9"/>
          <a:srcRect t="7801" r="4301" b="10508"/>
          <a:stretch/>
        </p:blipFill>
        <p:spPr>
          <a:xfrm>
            <a:off x="0" y="20904588"/>
            <a:ext cx="12087976" cy="4043292"/>
          </a:xfrm>
          <a:prstGeom prst="rect">
            <a:avLst/>
          </a:prstGeom>
        </p:spPr>
      </p:pic>
    </p:spTree>
    <p:extLst>
      <p:ext uri="{BB962C8B-B14F-4D97-AF65-F5344CB8AC3E}">
        <p14:creationId xmlns:p14="http://schemas.microsoft.com/office/powerpoint/2010/main" val="3627353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8614</TotalTime>
  <Words>524</Words>
  <Application>Microsoft Office PowerPoint</Application>
  <PresentationFormat>מותאם אישית</PresentationFormat>
  <Paragraphs>70</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Shelly Rose Benveniste</cp:lastModifiedBy>
  <cp:revision>60</cp:revision>
  <cp:lastPrinted>2019-12-23T14:46:09Z</cp:lastPrinted>
  <dcterms:created xsi:type="dcterms:W3CDTF">2019-12-02T06:50:52Z</dcterms:created>
  <dcterms:modified xsi:type="dcterms:W3CDTF">2025-05-22T08:34:55Z</dcterms:modified>
</cp:coreProperties>
</file>