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6D8DF-3CFB-4122-974B-74212CC74D8D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21F9C38-75E0-463E-BB7F-393229628879}">
      <dgm:prSet phldrT="[Текст]" custT="1"/>
      <dgm:spPr/>
      <dgm:t>
        <a:bodyPr/>
        <a:lstStyle/>
        <a:p>
          <a:r>
            <a:rPr lang="en-US" sz="3600" b="1" dirty="0" smtClean="0"/>
            <a:t>class Human </a:t>
          </a:r>
          <a:endParaRPr lang="ru-RU" sz="3600" b="1" dirty="0"/>
        </a:p>
      </dgm:t>
    </dgm:pt>
    <dgm:pt modelId="{7012FA73-0C34-42D6-BB1F-1B1EAB6A9CED}" type="parTrans" cxnId="{ECCBFF23-6365-4CE3-813C-D46653E2B026}">
      <dgm:prSet/>
      <dgm:spPr/>
      <dgm:t>
        <a:bodyPr/>
        <a:lstStyle/>
        <a:p>
          <a:endParaRPr lang="ru-RU"/>
        </a:p>
      </dgm:t>
    </dgm:pt>
    <dgm:pt modelId="{23B8D90E-1235-4BD0-806D-6D5933A1FD05}" type="sibTrans" cxnId="{ECCBFF23-6365-4CE3-813C-D46653E2B026}">
      <dgm:prSet/>
      <dgm:spPr/>
      <dgm:t>
        <a:bodyPr/>
        <a:lstStyle/>
        <a:p>
          <a:endParaRPr lang="ru-RU"/>
        </a:p>
      </dgm:t>
    </dgm:pt>
    <dgm:pt modelId="{46BA0CA7-8262-46F2-9037-083FBE3A1B03}">
      <dgm:prSet phldrT="[Текст]" custT="1"/>
      <dgm:spPr/>
      <dgm:t>
        <a:bodyPr/>
        <a:lstStyle/>
        <a:p>
          <a:r>
            <a:rPr lang="en-US" sz="3600" dirty="0" smtClean="0"/>
            <a:t>class Student</a:t>
          </a:r>
          <a:endParaRPr lang="ru-RU" sz="3600" dirty="0"/>
        </a:p>
      </dgm:t>
    </dgm:pt>
    <dgm:pt modelId="{7F736A06-5A22-4DE6-95F1-BC3D433FB2CF}" type="parTrans" cxnId="{DDB0B21C-7DC7-43B6-8E76-69D2FADB4054}">
      <dgm:prSet/>
      <dgm:spPr/>
      <dgm:t>
        <a:bodyPr/>
        <a:lstStyle/>
        <a:p>
          <a:endParaRPr lang="ru-RU"/>
        </a:p>
      </dgm:t>
    </dgm:pt>
    <dgm:pt modelId="{4D7A9047-0069-4227-A6EC-93CDEA239F33}" type="sibTrans" cxnId="{DDB0B21C-7DC7-43B6-8E76-69D2FADB4054}">
      <dgm:prSet/>
      <dgm:spPr/>
      <dgm:t>
        <a:bodyPr/>
        <a:lstStyle/>
        <a:p>
          <a:endParaRPr lang="ru-RU"/>
        </a:p>
      </dgm:t>
    </dgm:pt>
    <dgm:pt modelId="{3BC6D159-2D47-42EE-A391-53F0C41BEC7A}">
      <dgm:prSet phldrT="[Текст]" custT="1"/>
      <dgm:spPr/>
      <dgm:t>
        <a:bodyPr/>
        <a:lstStyle/>
        <a:p>
          <a:r>
            <a:rPr lang="en-US" sz="3600" dirty="0" smtClean="0"/>
            <a:t>class Teacher </a:t>
          </a:r>
          <a:endParaRPr lang="ru-RU" sz="3600" dirty="0"/>
        </a:p>
      </dgm:t>
    </dgm:pt>
    <dgm:pt modelId="{9A146496-59DF-4CC6-B1BA-A93F6D6D5531}" type="parTrans" cxnId="{E9865FF2-6445-4021-A0C9-F7561B0BF4CA}">
      <dgm:prSet/>
      <dgm:spPr/>
      <dgm:t>
        <a:bodyPr/>
        <a:lstStyle/>
        <a:p>
          <a:endParaRPr lang="ru-RU"/>
        </a:p>
      </dgm:t>
    </dgm:pt>
    <dgm:pt modelId="{0E7A9F72-3F8B-495A-92ED-67BEFF65706B}" type="sibTrans" cxnId="{E9865FF2-6445-4021-A0C9-F7561B0BF4CA}">
      <dgm:prSet/>
      <dgm:spPr/>
      <dgm:t>
        <a:bodyPr/>
        <a:lstStyle/>
        <a:p>
          <a:endParaRPr lang="ru-RU"/>
        </a:p>
      </dgm:t>
    </dgm:pt>
    <dgm:pt modelId="{F4AF9331-73CB-4193-8BC9-007BE1F365F6}" type="pres">
      <dgm:prSet presAssocID="{E8C6D8DF-3CFB-4122-974B-74212CC74D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341F42-6F9B-4AA0-BF15-228476680F0D}" type="pres">
      <dgm:prSet presAssocID="{221F9C38-75E0-463E-BB7F-393229628879}" presName="hierRoot1" presStyleCnt="0">
        <dgm:presLayoutVars>
          <dgm:hierBranch val="init"/>
        </dgm:presLayoutVars>
      </dgm:prSet>
      <dgm:spPr/>
    </dgm:pt>
    <dgm:pt modelId="{626B29B8-6F15-4BB7-81A9-EF0076A10D70}" type="pres">
      <dgm:prSet presAssocID="{221F9C38-75E0-463E-BB7F-393229628879}" presName="rootComposite1" presStyleCnt="0"/>
      <dgm:spPr/>
    </dgm:pt>
    <dgm:pt modelId="{E3A4E54D-7070-44EC-876E-C73F31D83721}" type="pres">
      <dgm:prSet presAssocID="{221F9C38-75E0-463E-BB7F-39322962887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49BFBB2-8EA7-44D9-AB80-0BFDA826D04B}" type="pres">
      <dgm:prSet presAssocID="{221F9C38-75E0-463E-BB7F-393229628879}" presName="rootConnector1" presStyleLbl="node1" presStyleIdx="0" presStyleCnt="0"/>
      <dgm:spPr/>
    </dgm:pt>
    <dgm:pt modelId="{283498C1-7024-4FF4-A6A1-4D7FE60A6CF6}" type="pres">
      <dgm:prSet presAssocID="{221F9C38-75E0-463E-BB7F-393229628879}" presName="hierChild2" presStyleCnt="0"/>
      <dgm:spPr/>
    </dgm:pt>
    <dgm:pt modelId="{10CD0088-9C77-42F1-B370-47ACA6F282B9}" type="pres">
      <dgm:prSet presAssocID="{7F736A06-5A22-4DE6-95F1-BC3D433FB2CF}" presName="Name37" presStyleLbl="parChTrans1D2" presStyleIdx="0" presStyleCnt="2"/>
      <dgm:spPr/>
    </dgm:pt>
    <dgm:pt modelId="{2D9FF430-D93D-466F-AB20-BFF74637C274}" type="pres">
      <dgm:prSet presAssocID="{46BA0CA7-8262-46F2-9037-083FBE3A1B03}" presName="hierRoot2" presStyleCnt="0">
        <dgm:presLayoutVars>
          <dgm:hierBranch val="init"/>
        </dgm:presLayoutVars>
      </dgm:prSet>
      <dgm:spPr/>
    </dgm:pt>
    <dgm:pt modelId="{4EBBE530-4290-4BA2-996F-FC78A473C155}" type="pres">
      <dgm:prSet presAssocID="{46BA0CA7-8262-46F2-9037-083FBE3A1B03}" presName="rootComposite" presStyleCnt="0"/>
      <dgm:spPr/>
    </dgm:pt>
    <dgm:pt modelId="{22C69302-E1CE-4F6D-985E-60D94D934C6C}" type="pres">
      <dgm:prSet presAssocID="{46BA0CA7-8262-46F2-9037-083FBE3A1B0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4AD5B4-F094-47BB-A094-74980A8EC030}" type="pres">
      <dgm:prSet presAssocID="{46BA0CA7-8262-46F2-9037-083FBE3A1B03}" presName="rootConnector" presStyleLbl="node2" presStyleIdx="0" presStyleCnt="2"/>
      <dgm:spPr/>
    </dgm:pt>
    <dgm:pt modelId="{B015C5D2-D883-40A6-9A72-E65AA7A55AED}" type="pres">
      <dgm:prSet presAssocID="{46BA0CA7-8262-46F2-9037-083FBE3A1B03}" presName="hierChild4" presStyleCnt="0"/>
      <dgm:spPr/>
    </dgm:pt>
    <dgm:pt modelId="{B57EFC92-1DB9-4B09-95D2-AF0C2D4B3FBB}" type="pres">
      <dgm:prSet presAssocID="{46BA0CA7-8262-46F2-9037-083FBE3A1B03}" presName="hierChild5" presStyleCnt="0"/>
      <dgm:spPr/>
    </dgm:pt>
    <dgm:pt modelId="{ABCFF686-53DE-43A1-AC8B-FDB77FABD430}" type="pres">
      <dgm:prSet presAssocID="{9A146496-59DF-4CC6-B1BA-A93F6D6D5531}" presName="Name37" presStyleLbl="parChTrans1D2" presStyleIdx="1" presStyleCnt="2"/>
      <dgm:spPr/>
    </dgm:pt>
    <dgm:pt modelId="{43F0DBC9-CD78-486F-A713-388D2B0FA7E4}" type="pres">
      <dgm:prSet presAssocID="{3BC6D159-2D47-42EE-A391-53F0C41BEC7A}" presName="hierRoot2" presStyleCnt="0">
        <dgm:presLayoutVars>
          <dgm:hierBranch val="init"/>
        </dgm:presLayoutVars>
      </dgm:prSet>
      <dgm:spPr/>
    </dgm:pt>
    <dgm:pt modelId="{955D4500-BB2F-4D3B-8505-D2E1629C9611}" type="pres">
      <dgm:prSet presAssocID="{3BC6D159-2D47-42EE-A391-53F0C41BEC7A}" presName="rootComposite" presStyleCnt="0"/>
      <dgm:spPr/>
    </dgm:pt>
    <dgm:pt modelId="{07114EE1-A2DD-4B35-840E-DE44C074F8E6}" type="pres">
      <dgm:prSet presAssocID="{3BC6D159-2D47-42EE-A391-53F0C41BEC7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3EA600-2F3C-40BA-88C1-87B8EADFF438}" type="pres">
      <dgm:prSet presAssocID="{3BC6D159-2D47-42EE-A391-53F0C41BEC7A}" presName="rootConnector" presStyleLbl="node2" presStyleIdx="1" presStyleCnt="2"/>
      <dgm:spPr/>
    </dgm:pt>
    <dgm:pt modelId="{28431775-7BFE-45DC-B77F-4E574FC53648}" type="pres">
      <dgm:prSet presAssocID="{3BC6D159-2D47-42EE-A391-53F0C41BEC7A}" presName="hierChild4" presStyleCnt="0"/>
      <dgm:spPr/>
    </dgm:pt>
    <dgm:pt modelId="{70FA21D3-8FA6-4FE5-B49E-6930BB59B8D9}" type="pres">
      <dgm:prSet presAssocID="{3BC6D159-2D47-42EE-A391-53F0C41BEC7A}" presName="hierChild5" presStyleCnt="0"/>
      <dgm:spPr/>
    </dgm:pt>
    <dgm:pt modelId="{DAB081C5-3A39-40DD-8AFA-288D5B81CEB0}" type="pres">
      <dgm:prSet presAssocID="{221F9C38-75E0-463E-BB7F-393229628879}" presName="hierChild3" presStyleCnt="0"/>
      <dgm:spPr/>
    </dgm:pt>
  </dgm:ptLst>
  <dgm:cxnLst>
    <dgm:cxn modelId="{35DAFB6A-D6A5-40F4-99BB-B95D6D7383AF}" type="presOf" srcId="{3BC6D159-2D47-42EE-A391-53F0C41BEC7A}" destId="{07114EE1-A2DD-4B35-840E-DE44C074F8E6}" srcOrd="0" destOrd="0" presId="urn:microsoft.com/office/officeart/2005/8/layout/orgChart1"/>
    <dgm:cxn modelId="{37C961D5-0FC1-4EB3-B9EF-F95DE9C60260}" type="presOf" srcId="{E8C6D8DF-3CFB-4122-974B-74212CC74D8D}" destId="{F4AF9331-73CB-4193-8BC9-007BE1F365F6}" srcOrd="0" destOrd="0" presId="urn:microsoft.com/office/officeart/2005/8/layout/orgChart1"/>
    <dgm:cxn modelId="{DDB0B21C-7DC7-43B6-8E76-69D2FADB4054}" srcId="{221F9C38-75E0-463E-BB7F-393229628879}" destId="{46BA0CA7-8262-46F2-9037-083FBE3A1B03}" srcOrd="0" destOrd="0" parTransId="{7F736A06-5A22-4DE6-95F1-BC3D433FB2CF}" sibTransId="{4D7A9047-0069-4227-A6EC-93CDEA239F33}"/>
    <dgm:cxn modelId="{ECCBFF23-6365-4CE3-813C-D46653E2B026}" srcId="{E8C6D8DF-3CFB-4122-974B-74212CC74D8D}" destId="{221F9C38-75E0-463E-BB7F-393229628879}" srcOrd="0" destOrd="0" parTransId="{7012FA73-0C34-42D6-BB1F-1B1EAB6A9CED}" sibTransId="{23B8D90E-1235-4BD0-806D-6D5933A1FD05}"/>
    <dgm:cxn modelId="{48A197F1-715B-47A0-8A72-A9C81B9AF19B}" type="presOf" srcId="{9A146496-59DF-4CC6-B1BA-A93F6D6D5531}" destId="{ABCFF686-53DE-43A1-AC8B-FDB77FABD430}" srcOrd="0" destOrd="0" presId="urn:microsoft.com/office/officeart/2005/8/layout/orgChart1"/>
    <dgm:cxn modelId="{B68C9FC9-8CA0-499D-98F9-B79ADA47CF2B}" type="presOf" srcId="{221F9C38-75E0-463E-BB7F-393229628879}" destId="{E49BFBB2-8EA7-44D9-AB80-0BFDA826D04B}" srcOrd="1" destOrd="0" presId="urn:microsoft.com/office/officeart/2005/8/layout/orgChart1"/>
    <dgm:cxn modelId="{8F3DD3B7-AE35-4A0A-979C-C1ECA1BD39F7}" type="presOf" srcId="{46BA0CA7-8262-46F2-9037-083FBE3A1B03}" destId="{22C69302-E1CE-4F6D-985E-60D94D934C6C}" srcOrd="0" destOrd="0" presId="urn:microsoft.com/office/officeart/2005/8/layout/orgChart1"/>
    <dgm:cxn modelId="{FDD6042D-828D-4E78-A035-67760BCC88A0}" type="presOf" srcId="{221F9C38-75E0-463E-BB7F-393229628879}" destId="{E3A4E54D-7070-44EC-876E-C73F31D83721}" srcOrd="0" destOrd="0" presId="urn:microsoft.com/office/officeart/2005/8/layout/orgChart1"/>
    <dgm:cxn modelId="{C0C2E508-0ABB-4E93-B780-96A233A87C6B}" type="presOf" srcId="{3BC6D159-2D47-42EE-A391-53F0C41BEC7A}" destId="{AC3EA600-2F3C-40BA-88C1-87B8EADFF438}" srcOrd="1" destOrd="0" presId="urn:microsoft.com/office/officeart/2005/8/layout/orgChart1"/>
    <dgm:cxn modelId="{B8AADB7F-975C-4CED-8D39-A47E974155FE}" type="presOf" srcId="{7F736A06-5A22-4DE6-95F1-BC3D433FB2CF}" destId="{10CD0088-9C77-42F1-B370-47ACA6F282B9}" srcOrd="0" destOrd="0" presId="urn:microsoft.com/office/officeart/2005/8/layout/orgChart1"/>
    <dgm:cxn modelId="{E9865FF2-6445-4021-A0C9-F7561B0BF4CA}" srcId="{221F9C38-75E0-463E-BB7F-393229628879}" destId="{3BC6D159-2D47-42EE-A391-53F0C41BEC7A}" srcOrd="1" destOrd="0" parTransId="{9A146496-59DF-4CC6-B1BA-A93F6D6D5531}" sibTransId="{0E7A9F72-3F8B-495A-92ED-67BEFF65706B}"/>
    <dgm:cxn modelId="{E8094FE5-9926-428C-B700-F0FFFE031573}" type="presOf" srcId="{46BA0CA7-8262-46F2-9037-083FBE3A1B03}" destId="{484AD5B4-F094-47BB-A094-74980A8EC030}" srcOrd="1" destOrd="0" presId="urn:microsoft.com/office/officeart/2005/8/layout/orgChart1"/>
    <dgm:cxn modelId="{8108CDC5-0CEA-4CA6-B1F9-1EEFC996DA08}" type="presParOf" srcId="{F4AF9331-73CB-4193-8BC9-007BE1F365F6}" destId="{77341F42-6F9B-4AA0-BF15-228476680F0D}" srcOrd="0" destOrd="0" presId="urn:microsoft.com/office/officeart/2005/8/layout/orgChart1"/>
    <dgm:cxn modelId="{64052776-18AE-43C4-A8FB-BB6D003B5F97}" type="presParOf" srcId="{77341F42-6F9B-4AA0-BF15-228476680F0D}" destId="{626B29B8-6F15-4BB7-81A9-EF0076A10D70}" srcOrd="0" destOrd="0" presId="urn:microsoft.com/office/officeart/2005/8/layout/orgChart1"/>
    <dgm:cxn modelId="{91307EEC-1A0C-45B5-BA9E-2AEE93371EA6}" type="presParOf" srcId="{626B29B8-6F15-4BB7-81A9-EF0076A10D70}" destId="{E3A4E54D-7070-44EC-876E-C73F31D83721}" srcOrd="0" destOrd="0" presId="urn:microsoft.com/office/officeart/2005/8/layout/orgChart1"/>
    <dgm:cxn modelId="{66AB736D-7600-413D-8B29-94EA0BB06080}" type="presParOf" srcId="{626B29B8-6F15-4BB7-81A9-EF0076A10D70}" destId="{E49BFBB2-8EA7-44D9-AB80-0BFDA826D04B}" srcOrd="1" destOrd="0" presId="urn:microsoft.com/office/officeart/2005/8/layout/orgChart1"/>
    <dgm:cxn modelId="{756AC2CE-288E-48C7-B8F8-2684B6D1D23C}" type="presParOf" srcId="{77341F42-6F9B-4AA0-BF15-228476680F0D}" destId="{283498C1-7024-4FF4-A6A1-4D7FE60A6CF6}" srcOrd="1" destOrd="0" presId="urn:microsoft.com/office/officeart/2005/8/layout/orgChart1"/>
    <dgm:cxn modelId="{5BD8E2FF-4F3E-4873-A505-AD30F1A7D66C}" type="presParOf" srcId="{283498C1-7024-4FF4-A6A1-4D7FE60A6CF6}" destId="{10CD0088-9C77-42F1-B370-47ACA6F282B9}" srcOrd="0" destOrd="0" presId="urn:microsoft.com/office/officeart/2005/8/layout/orgChart1"/>
    <dgm:cxn modelId="{1307BF01-BAAB-4B8D-AF69-CE162A45F3E2}" type="presParOf" srcId="{283498C1-7024-4FF4-A6A1-4D7FE60A6CF6}" destId="{2D9FF430-D93D-466F-AB20-BFF74637C274}" srcOrd="1" destOrd="0" presId="urn:microsoft.com/office/officeart/2005/8/layout/orgChart1"/>
    <dgm:cxn modelId="{24A0ECA1-977D-4496-89C4-B04C87567E4F}" type="presParOf" srcId="{2D9FF430-D93D-466F-AB20-BFF74637C274}" destId="{4EBBE530-4290-4BA2-996F-FC78A473C155}" srcOrd="0" destOrd="0" presId="urn:microsoft.com/office/officeart/2005/8/layout/orgChart1"/>
    <dgm:cxn modelId="{2DA96854-5365-48AD-AD9D-D0E2471B21AA}" type="presParOf" srcId="{4EBBE530-4290-4BA2-996F-FC78A473C155}" destId="{22C69302-E1CE-4F6D-985E-60D94D934C6C}" srcOrd="0" destOrd="0" presId="urn:microsoft.com/office/officeart/2005/8/layout/orgChart1"/>
    <dgm:cxn modelId="{842CD0BC-A242-40C4-9451-EAC6C8767E19}" type="presParOf" srcId="{4EBBE530-4290-4BA2-996F-FC78A473C155}" destId="{484AD5B4-F094-47BB-A094-74980A8EC030}" srcOrd="1" destOrd="0" presId="urn:microsoft.com/office/officeart/2005/8/layout/orgChart1"/>
    <dgm:cxn modelId="{6FC8BC08-62B6-48AB-85A9-CF42DA33F8A1}" type="presParOf" srcId="{2D9FF430-D93D-466F-AB20-BFF74637C274}" destId="{B015C5D2-D883-40A6-9A72-E65AA7A55AED}" srcOrd="1" destOrd="0" presId="urn:microsoft.com/office/officeart/2005/8/layout/orgChart1"/>
    <dgm:cxn modelId="{28D6C9C2-7358-4C6A-BE91-C5F4D8431F90}" type="presParOf" srcId="{2D9FF430-D93D-466F-AB20-BFF74637C274}" destId="{B57EFC92-1DB9-4B09-95D2-AF0C2D4B3FBB}" srcOrd="2" destOrd="0" presId="urn:microsoft.com/office/officeart/2005/8/layout/orgChart1"/>
    <dgm:cxn modelId="{378979D6-7708-4449-B793-135062AADAAC}" type="presParOf" srcId="{283498C1-7024-4FF4-A6A1-4D7FE60A6CF6}" destId="{ABCFF686-53DE-43A1-AC8B-FDB77FABD430}" srcOrd="2" destOrd="0" presId="urn:microsoft.com/office/officeart/2005/8/layout/orgChart1"/>
    <dgm:cxn modelId="{A57CD2B8-2F13-440C-A54F-26EB36277428}" type="presParOf" srcId="{283498C1-7024-4FF4-A6A1-4D7FE60A6CF6}" destId="{43F0DBC9-CD78-486F-A713-388D2B0FA7E4}" srcOrd="3" destOrd="0" presId="urn:microsoft.com/office/officeart/2005/8/layout/orgChart1"/>
    <dgm:cxn modelId="{C1F70809-1223-431D-A5A3-35AF9B8BFBC5}" type="presParOf" srcId="{43F0DBC9-CD78-486F-A713-388D2B0FA7E4}" destId="{955D4500-BB2F-4D3B-8505-D2E1629C9611}" srcOrd="0" destOrd="0" presId="urn:microsoft.com/office/officeart/2005/8/layout/orgChart1"/>
    <dgm:cxn modelId="{38BB758A-7383-4B70-B86B-7C25FFB7098A}" type="presParOf" srcId="{955D4500-BB2F-4D3B-8505-D2E1629C9611}" destId="{07114EE1-A2DD-4B35-840E-DE44C074F8E6}" srcOrd="0" destOrd="0" presId="urn:microsoft.com/office/officeart/2005/8/layout/orgChart1"/>
    <dgm:cxn modelId="{0FBD640A-1B5C-4534-A2B9-5C8204F1C2B0}" type="presParOf" srcId="{955D4500-BB2F-4D3B-8505-D2E1629C9611}" destId="{AC3EA600-2F3C-40BA-88C1-87B8EADFF438}" srcOrd="1" destOrd="0" presId="urn:microsoft.com/office/officeart/2005/8/layout/orgChart1"/>
    <dgm:cxn modelId="{A0F68F99-7ADF-45B4-BD81-602FAD4EDC4E}" type="presParOf" srcId="{43F0DBC9-CD78-486F-A713-388D2B0FA7E4}" destId="{28431775-7BFE-45DC-B77F-4E574FC53648}" srcOrd="1" destOrd="0" presId="urn:microsoft.com/office/officeart/2005/8/layout/orgChart1"/>
    <dgm:cxn modelId="{791A2112-BB2F-4461-9DDE-65C771DFA0A6}" type="presParOf" srcId="{43F0DBC9-CD78-486F-A713-388D2B0FA7E4}" destId="{70FA21D3-8FA6-4FE5-B49E-6930BB59B8D9}" srcOrd="2" destOrd="0" presId="urn:microsoft.com/office/officeart/2005/8/layout/orgChart1"/>
    <dgm:cxn modelId="{93CD192C-3FD2-4296-A38A-54AAFD181081}" type="presParOf" srcId="{77341F42-6F9B-4AA0-BF15-228476680F0D}" destId="{DAB081C5-3A39-40DD-8AFA-288D5B81CE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FF686-53DE-43A1-AC8B-FDB77FABD430}">
      <dsp:nvSpPr>
        <dsp:cNvPr id="0" name=""/>
        <dsp:cNvSpPr/>
      </dsp:nvSpPr>
      <dsp:spPr>
        <a:xfrm>
          <a:off x="3142761" y="1728789"/>
          <a:ext cx="1719867" cy="596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489"/>
              </a:lnTo>
              <a:lnTo>
                <a:pt x="1719867" y="298489"/>
              </a:lnTo>
              <a:lnTo>
                <a:pt x="1719867" y="596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D0088-9C77-42F1-B370-47ACA6F282B9}">
      <dsp:nvSpPr>
        <dsp:cNvPr id="0" name=""/>
        <dsp:cNvSpPr/>
      </dsp:nvSpPr>
      <dsp:spPr>
        <a:xfrm>
          <a:off x="1422893" y="1728789"/>
          <a:ext cx="1719867" cy="596978"/>
        </a:xfrm>
        <a:custGeom>
          <a:avLst/>
          <a:gdLst/>
          <a:ahLst/>
          <a:cxnLst/>
          <a:rect l="0" t="0" r="0" b="0"/>
          <a:pathLst>
            <a:path>
              <a:moveTo>
                <a:pt x="1719867" y="0"/>
              </a:moveTo>
              <a:lnTo>
                <a:pt x="1719867" y="298489"/>
              </a:lnTo>
              <a:lnTo>
                <a:pt x="0" y="298489"/>
              </a:lnTo>
              <a:lnTo>
                <a:pt x="0" y="596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4E54D-7070-44EC-876E-C73F31D83721}">
      <dsp:nvSpPr>
        <dsp:cNvPr id="0" name=""/>
        <dsp:cNvSpPr/>
      </dsp:nvSpPr>
      <dsp:spPr>
        <a:xfrm>
          <a:off x="1721383" y="307410"/>
          <a:ext cx="2842756" cy="14213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class Human </a:t>
          </a:r>
          <a:endParaRPr lang="ru-RU" sz="3600" b="1" kern="1200" dirty="0"/>
        </a:p>
      </dsp:txBody>
      <dsp:txXfrm>
        <a:off x="1721383" y="307410"/>
        <a:ext cx="2842756" cy="1421378"/>
      </dsp:txXfrm>
    </dsp:sp>
    <dsp:sp modelId="{22C69302-E1CE-4F6D-985E-60D94D934C6C}">
      <dsp:nvSpPr>
        <dsp:cNvPr id="0" name=""/>
        <dsp:cNvSpPr/>
      </dsp:nvSpPr>
      <dsp:spPr>
        <a:xfrm>
          <a:off x="1515" y="2325767"/>
          <a:ext cx="2842756" cy="14213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class Student</a:t>
          </a:r>
          <a:endParaRPr lang="ru-RU" sz="3600" kern="1200" dirty="0"/>
        </a:p>
      </dsp:txBody>
      <dsp:txXfrm>
        <a:off x="1515" y="2325767"/>
        <a:ext cx="2842756" cy="1421378"/>
      </dsp:txXfrm>
    </dsp:sp>
    <dsp:sp modelId="{07114EE1-A2DD-4B35-840E-DE44C074F8E6}">
      <dsp:nvSpPr>
        <dsp:cNvPr id="0" name=""/>
        <dsp:cNvSpPr/>
      </dsp:nvSpPr>
      <dsp:spPr>
        <a:xfrm>
          <a:off x="3441250" y="2325767"/>
          <a:ext cx="2842756" cy="14213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class Teacher </a:t>
          </a:r>
          <a:endParaRPr lang="ru-RU" sz="3600" kern="1200" dirty="0"/>
        </a:p>
      </dsp:txBody>
      <dsp:txXfrm>
        <a:off x="3441250" y="2325767"/>
        <a:ext cx="2842756" cy="1421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62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18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776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313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7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878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681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7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786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8719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3779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8085" y="2390201"/>
            <a:ext cx="9068586" cy="2590800"/>
          </a:xfrm>
        </p:spPr>
        <p:txBody>
          <a:bodyPr/>
          <a:lstStyle/>
          <a:p>
            <a:r>
              <a:rPr lang="ru-RU" sz="6000" dirty="0" smtClean="0"/>
              <a:t>Индивидуальное задание</a:t>
            </a:r>
            <a:br>
              <a:rPr lang="ru-RU" sz="6000" dirty="0" smtClean="0"/>
            </a:br>
            <a:r>
              <a:rPr lang="ru-RU" b="1" dirty="0" smtClean="0"/>
              <a:t>«Школа» </a:t>
            </a:r>
            <a:r>
              <a:rPr lang="ru-RU" sz="4400" b="1" dirty="0" smtClean="0">
                <a:solidFill>
                  <a:schemeClr val="tx1"/>
                </a:solidFill>
              </a:rPr>
              <a:t>(12А)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581048"/>
            <a:ext cx="10058400" cy="1371600"/>
          </a:xfrm>
        </p:spPr>
        <p:txBody>
          <a:bodyPr/>
          <a:lstStyle/>
          <a:p>
            <a:r>
              <a:rPr lang="ru-RU" u="sng" dirty="0" smtClean="0"/>
              <a:t>Задание:</a:t>
            </a:r>
            <a:endParaRPr lang="en-US" u="sng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66800" y="1952648"/>
            <a:ext cx="10058400" cy="3931920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Создать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классы</a:t>
            </a:r>
            <a:r>
              <a:rPr lang="x-none" dirty="0">
                <a:latin typeface="Century Gothic" panose="020B0502020202020204" pitchFamily="34" charset="0"/>
              </a:rPr>
              <a:t>: </a:t>
            </a:r>
            <a:r>
              <a:rPr lang="ru-RU" dirty="0">
                <a:solidFill>
                  <a:srgbClr val="7030A0"/>
                </a:solidFill>
                <a:latin typeface="Century Gothic" panose="020B0502020202020204" pitchFamily="34" charset="0"/>
              </a:rPr>
              <a:t>«Человек»</a:t>
            </a: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ru-RU" dirty="0">
                <a:latin typeface="Century Gothic" panose="020B0502020202020204" pitchFamily="34" charset="0"/>
              </a:rPr>
              <a:t>ФИО</a:t>
            </a:r>
            <a:r>
              <a:rPr lang="uk-UA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возраст</a:t>
            </a:r>
            <a:r>
              <a:rPr lang="uk-UA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рост</a:t>
            </a:r>
            <a:r>
              <a:rPr lang="uk-UA" dirty="0">
                <a:latin typeface="Century Gothic" panose="020B0502020202020204" pitchFamily="34" charset="0"/>
              </a:rPr>
              <a:t>), </a:t>
            </a:r>
            <a:r>
              <a:rPr lang="ru-RU" dirty="0">
                <a:solidFill>
                  <a:srgbClr val="7030A0"/>
                </a:solidFill>
                <a:latin typeface="Century Gothic" panose="020B0502020202020204" pitchFamily="34" charset="0"/>
              </a:rPr>
              <a:t>«Ученик»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ru-RU" dirty="0">
                <a:latin typeface="Century Gothic" panose="020B0502020202020204" pitchFamily="34" charset="0"/>
              </a:rPr>
              <a:t>класс</a:t>
            </a:r>
            <a:r>
              <a:rPr lang="uk-UA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список</a:t>
            </a:r>
            <a:r>
              <a:rPr lang="uk-UA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оценок</a:t>
            </a:r>
            <a:r>
              <a:rPr lang="uk-UA" dirty="0">
                <a:latin typeface="Century Gothic" panose="020B0502020202020204" pitchFamily="34" charset="0"/>
              </a:rPr>
              <a:t>), </a:t>
            </a:r>
            <a:r>
              <a:rPr lang="ru-RU" dirty="0">
                <a:solidFill>
                  <a:srgbClr val="7030A0"/>
                </a:solidFill>
                <a:latin typeface="Century Gothic" panose="020B0502020202020204" pitchFamily="34" charset="0"/>
              </a:rPr>
              <a:t>«Учитель»</a:t>
            </a: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ru-RU" dirty="0">
                <a:latin typeface="Century Gothic" panose="020B0502020202020204" pitchFamily="34" charset="0"/>
              </a:rPr>
              <a:t>дополнительное</a:t>
            </a:r>
            <a:r>
              <a:rPr lang="uk-UA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поле</a:t>
            </a:r>
            <a:r>
              <a:rPr lang="uk-UA" dirty="0">
                <a:latin typeface="Century Gothic" panose="020B0502020202020204" pitchFamily="34" charset="0"/>
              </a:rPr>
              <a:t>: </a:t>
            </a:r>
            <a:r>
              <a:rPr lang="ru-RU" dirty="0">
                <a:latin typeface="Century Gothic" panose="020B0502020202020204" pitchFamily="34" charset="0"/>
              </a:rPr>
              <a:t>предмет</a:t>
            </a:r>
            <a:r>
              <a:rPr lang="uk-UA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который</a:t>
            </a:r>
            <a:r>
              <a:rPr lang="uk-UA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преподает</a:t>
            </a:r>
            <a:r>
              <a:rPr lang="uk-UA" dirty="0">
                <a:latin typeface="Century Gothic" panose="020B0502020202020204" pitchFamily="34" charset="0"/>
              </a:rPr>
              <a:t>), </a:t>
            </a:r>
            <a:r>
              <a:rPr lang="ru-RU" dirty="0">
                <a:solidFill>
                  <a:srgbClr val="7030A0"/>
                </a:solidFill>
                <a:latin typeface="Century Gothic" panose="020B0502020202020204" pitchFamily="34" charset="0"/>
              </a:rPr>
              <a:t>«Оценка»</a:t>
            </a:r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ru-RU" dirty="0">
                <a:latin typeface="Century Gothic" panose="020B0502020202020204" pitchFamily="34" charset="0"/>
              </a:rPr>
              <a:t>вид</a:t>
            </a:r>
            <a:r>
              <a:rPr lang="uk-UA" dirty="0">
                <a:latin typeface="Century Gothic" panose="020B0502020202020204" pitchFamily="34" charset="0"/>
              </a:rPr>
              <a:t>: </a:t>
            </a:r>
            <a:r>
              <a:rPr lang="ru-RU" dirty="0">
                <a:latin typeface="Century Gothic" panose="020B0502020202020204" pitchFamily="34" charset="0"/>
              </a:rPr>
              <a:t>домашняя</a:t>
            </a:r>
            <a:r>
              <a:rPr lang="uk-UA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контрольная</a:t>
            </a:r>
            <a:r>
              <a:rPr lang="uk-UA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самостоятельная</a:t>
            </a:r>
            <a:r>
              <a:rPr lang="uk-UA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экзамен</a:t>
            </a:r>
            <a:r>
              <a:rPr lang="uk-UA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итоговая</a:t>
            </a:r>
            <a:r>
              <a:rPr lang="uk-UA" dirty="0">
                <a:latin typeface="Century Gothic" panose="020B0502020202020204" pitchFamily="34" charset="0"/>
              </a:rPr>
              <a:t>; </a:t>
            </a:r>
            <a:r>
              <a:rPr lang="ru-RU" dirty="0">
                <a:latin typeface="Century Gothic" panose="020B0502020202020204" pitchFamily="34" charset="0"/>
              </a:rPr>
              <a:t>предмет</a:t>
            </a:r>
            <a:r>
              <a:rPr lang="uk-UA" dirty="0">
                <a:latin typeface="Century Gothic" panose="020B0502020202020204" pitchFamily="34" charset="0"/>
              </a:rPr>
              <a:t>).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Рекомендуется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оценки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ученика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хранить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в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векторе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объектов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типа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оценка</a:t>
            </a:r>
            <a:r>
              <a:rPr lang="x-none" dirty="0">
                <a:latin typeface="Century Gothic" panose="020B0502020202020204" pitchFamily="34" charset="0"/>
              </a:rPr>
              <a:t>. </a:t>
            </a:r>
            <a:r>
              <a:rPr lang="ru-RU" dirty="0">
                <a:latin typeface="Century Gothic" panose="020B0502020202020204" pitchFamily="34" charset="0"/>
              </a:rPr>
              <a:t>Для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учителя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хранить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вектор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указателей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на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учеников</a:t>
            </a:r>
            <a:r>
              <a:rPr lang="x-none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которые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у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него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учатся</a:t>
            </a:r>
            <a:r>
              <a:rPr lang="x-none" dirty="0">
                <a:latin typeface="Century Gothic" panose="020B0502020202020204" pitchFamily="34" charset="0"/>
              </a:rPr>
              <a:t>.</a:t>
            </a:r>
            <a:r>
              <a:rPr lang="ru-RU" dirty="0">
                <a:latin typeface="Century Gothic" panose="020B0502020202020204" pitchFamily="34" charset="0"/>
              </a:rPr>
              <a:t> 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Определить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метод</a:t>
            </a:r>
            <a:r>
              <a:rPr lang="x-none" dirty="0">
                <a:latin typeface="Century Gothic" panose="020B0502020202020204" pitchFamily="34" charset="0"/>
              </a:rPr>
              <a:t> –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вывести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итоговую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оценку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ученика</a:t>
            </a:r>
            <a:r>
              <a:rPr lang="ru-RU" dirty="0">
                <a:latin typeface="Century Gothic" panose="020B0502020202020204" pitchFamily="34" charset="0"/>
              </a:rPr>
              <a:t> (</a:t>
            </a:r>
            <a:r>
              <a:rPr lang="x-none" dirty="0">
                <a:latin typeface="Century Gothic" panose="020B0502020202020204" pitchFamily="34" charset="0"/>
              </a:rPr>
              <a:t>учитывать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текущие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оценки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оценку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за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экзамен</a:t>
            </a:r>
            <a:r>
              <a:rPr lang="ru-RU" dirty="0">
                <a:latin typeface="Century Gothic" panose="020B0502020202020204" pitchFamily="34" charset="0"/>
              </a:rPr>
              <a:t>, </a:t>
            </a:r>
            <a:r>
              <a:rPr lang="x-none" dirty="0">
                <a:latin typeface="Century Gothic" panose="020B0502020202020204" pitchFamily="34" charset="0"/>
              </a:rPr>
              <a:t>но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только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по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этому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x-none" dirty="0">
                <a:latin typeface="Century Gothic" panose="020B0502020202020204" pitchFamily="34" charset="0"/>
              </a:rPr>
              <a:t>предмету</a:t>
            </a:r>
            <a:r>
              <a:rPr lang="ru-RU" dirty="0">
                <a:latin typeface="Century Gothic" panose="020B0502020202020204" pitchFamily="34" charset="0"/>
              </a:rPr>
              <a:t>). 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uk-UA" dirty="0">
                <a:latin typeface="Century Gothic" panose="020B0502020202020204" pitchFamily="34" charset="0"/>
              </a:rPr>
              <a:t>Для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каждого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>
                <a:latin typeface="Century Gothic" panose="020B0502020202020204" pitchFamily="34" charset="0"/>
              </a:rPr>
              <a:t>учителя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определить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среднюю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оценку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из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тех</a:t>
            </a:r>
            <a:r>
              <a:rPr lang="ru-RU" dirty="0">
                <a:latin typeface="Century Gothic" panose="020B0502020202020204" pitchFamily="34" charset="0"/>
              </a:rPr>
              <a:t>, </a:t>
            </a:r>
            <a:r>
              <a:rPr lang="uk-UA" dirty="0" err="1">
                <a:latin typeface="Century Gothic" panose="020B0502020202020204" pitchFamily="34" charset="0"/>
              </a:rPr>
              <a:t>что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>
                <a:latin typeface="Century Gothic" panose="020B0502020202020204" pitchFamily="34" charset="0"/>
              </a:rPr>
              <a:t>он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выставлял</a:t>
            </a:r>
            <a:r>
              <a:rPr lang="ru-RU" dirty="0">
                <a:latin typeface="Century Gothic" panose="020B0502020202020204" pitchFamily="34" charset="0"/>
              </a:rPr>
              <a:t>. </a:t>
            </a:r>
            <a:r>
              <a:rPr lang="uk-UA" dirty="0">
                <a:latin typeface="Century Gothic" panose="020B0502020202020204" pitchFamily="34" charset="0"/>
              </a:rPr>
              <a:t>Для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этого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перебрать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оценки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учеников</a:t>
            </a:r>
            <a:r>
              <a:rPr lang="ru-RU" dirty="0">
                <a:latin typeface="Century Gothic" panose="020B0502020202020204" pitchFamily="34" charset="0"/>
              </a:rPr>
              <a:t>, </a:t>
            </a:r>
            <a:r>
              <a:rPr lang="uk-UA" dirty="0" err="1">
                <a:latin typeface="Century Gothic" panose="020B0502020202020204" pitchFamily="34" charset="0"/>
              </a:rPr>
              <a:t>которые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учатся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>
                <a:latin typeface="Century Gothic" panose="020B0502020202020204" pitchFamily="34" charset="0"/>
              </a:rPr>
              <a:t>у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этого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>
                <a:latin typeface="Century Gothic" panose="020B0502020202020204" pitchFamily="34" charset="0"/>
              </a:rPr>
              <a:t>учителя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>
                <a:latin typeface="Century Gothic" panose="020B0502020202020204" pitchFamily="34" charset="0"/>
              </a:rPr>
              <a:t>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выбрать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только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оценки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>
                <a:latin typeface="Century Gothic" panose="020B0502020202020204" pitchFamily="34" charset="0"/>
              </a:rPr>
              <a:t>по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>
                <a:latin typeface="Century Gothic" panose="020B0502020202020204" pitchFamily="34" charset="0"/>
              </a:rPr>
              <a:t>предмету</a:t>
            </a:r>
            <a:r>
              <a:rPr lang="ru-RU" dirty="0">
                <a:latin typeface="Century Gothic" panose="020B0502020202020204" pitchFamily="34" charset="0"/>
              </a:rPr>
              <a:t>, </a:t>
            </a:r>
            <a:r>
              <a:rPr lang="uk-UA" dirty="0" err="1">
                <a:latin typeface="Century Gothic" panose="020B0502020202020204" pitchFamily="34" charset="0"/>
              </a:rPr>
              <a:t>который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>
                <a:latin typeface="Century Gothic" panose="020B0502020202020204" pitchFamily="34" charset="0"/>
              </a:rPr>
              <a:t>он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uk-UA" dirty="0" err="1">
                <a:latin typeface="Century Gothic" panose="020B0502020202020204" pitchFamily="34" charset="0"/>
              </a:rPr>
              <a:t>преподает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  <a:endParaRPr lang="uk-UA" dirty="0">
              <a:latin typeface="Century Gothic" panose="020B0502020202020204" pitchFamily="34" charset="0"/>
            </a:endParaRPr>
          </a:p>
          <a:p>
            <a:r>
              <a:rPr lang="x-none" dirty="0">
                <a:latin typeface="Century Gothic" panose="020B0502020202020204" pitchFamily="34" charset="0"/>
              </a:rPr>
              <a:t>(</a:t>
            </a:r>
            <a:r>
              <a:rPr lang="ru-RU" dirty="0">
                <a:latin typeface="Century Gothic" panose="020B0502020202020204" pitchFamily="34" charset="0"/>
              </a:rPr>
              <a:t>Подразумеваются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также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методы</a:t>
            </a:r>
            <a:r>
              <a:rPr lang="x-none" dirty="0">
                <a:latin typeface="Century Gothic" panose="020B0502020202020204" pitchFamily="34" charset="0"/>
              </a:rPr>
              <a:t>: </a:t>
            </a:r>
            <a:r>
              <a:rPr lang="ru-RU" dirty="0">
                <a:latin typeface="Century Gothic" panose="020B0502020202020204" pitchFamily="34" charset="0"/>
              </a:rPr>
              <a:t>ввода</a:t>
            </a:r>
            <a:r>
              <a:rPr lang="x-none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распечатки</a:t>
            </a:r>
            <a:r>
              <a:rPr lang="x-none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добавления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оценок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и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прочие</a:t>
            </a:r>
            <a:r>
              <a:rPr lang="x-none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необходимые</a:t>
            </a:r>
            <a:r>
              <a:rPr lang="x-none" dirty="0">
                <a:latin typeface="Century Gothic" panose="020B0502020202020204" pitchFamily="34" charset="0"/>
              </a:rPr>
              <a:t>).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54" y="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Класс </a:t>
            </a:r>
            <a:r>
              <a:rPr lang="en-US" sz="4000" dirty="0" smtClean="0"/>
              <a:t>School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445" y="1127173"/>
            <a:ext cx="11561885" cy="5176912"/>
          </a:xfrm>
        </p:spPr>
        <p:txBody>
          <a:bodyPr/>
          <a:lstStyle/>
          <a:p>
            <a:r>
              <a:rPr lang="ru-RU" dirty="0" smtClean="0"/>
              <a:t>Это класс контейнер, в нем хранятся все ученики и учителя, чтобы мы могли с ними как-то в программе взаимодействовать.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этом классе я создаю только два поля: лист типа Студент и лист типа Учитель, это списки в которых есть все студенты и учителя.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Методы: </a:t>
            </a:r>
          </a:p>
          <a:p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55" y="1927273"/>
            <a:ext cx="592455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620" y="3965681"/>
            <a:ext cx="6643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(Student student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AddTeacher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(Teacher teacher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GetAllStudentsInfo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GetAllTeachersInfo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TryGetStudentByName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Teacher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TryGetTeacherByName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452" y="3214687"/>
            <a:ext cx="3590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913140199"/>
              </p:ext>
            </p:extLst>
          </p:nvPr>
        </p:nvGraphicFramePr>
        <p:xfrm>
          <a:off x="2999154" y="2258320"/>
          <a:ext cx="6285523" cy="4054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9379" y="958360"/>
            <a:ext cx="1040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Чтобы добавлять кого-то в школу, нам нужны следующие классы: </a:t>
            </a:r>
            <a:br>
              <a:rPr lang="ru-RU" sz="2000" dirty="0" smtClean="0"/>
            </a:br>
            <a:r>
              <a:rPr lang="ru-RU" sz="2000" dirty="0" smtClean="0"/>
              <a:t>Базовый класс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Human</a:t>
            </a:r>
            <a:r>
              <a:rPr lang="ru-RU" sz="2000" dirty="0" smtClean="0"/>
              <a:t>, от которого наследуется класс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Student </a:t>
            </a:r>
            <a:r>
              <a:rPr lang="ru-RU" sz="2000" dirty="0" smtClean="0"/>
              <a:t>и класс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3854" y="-140677"/>
            <a:ext cx="10058400" cy="1371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Кратко описать эти классы поможет диаграмма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39" y="942118"/>
            <a:ext cx="7370885" cy="56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7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54" y="17660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Ученики есть, учителей добавили, осталось реализовать оценки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98" y="2163663"/>
            <a:ext cx="6239341" cy="3340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6259" y="1899894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Оценка состоит из трех параметров: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accent6"/>
                </a:solidFill>
              </a:rPr>
              <a:t>Предмет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accent6"/>
                </a:solidFill>
              </a:rPr>
              <a:t>Балл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accent6"/>
                </a:solidFill>
              </a:rPr>
              <a:t>Тип Работы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7689" y="4291401"/>
            <a:ext cx="5046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Предмет и тип работы </a:t>
            </a:r>
            <a:r>
              <a:rPr lang="ru-RU" dirty="0" smtClean="0"/>
              <a:t>– это </a:t>
            </a:r>
            <a:r>
              <a:rPr lang="ru-RU" dirty="0" err="1" smtClean="0"/>
              <a:t>енумы</a:t>
            </a:r>
            <a:r>
              <a:rPr lang="ru-RU" dirty="0" smtClean="0"/>
              <a:t>(список констант), таким образом мы легко можем поменять все предметы, если нам это будет нужно и пользователь не сможет допустить ошибки при вводе, ввести нужно только цифру.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Класс </a:t>
            </a:r>
            <a:r>
              <a:rPr lang="en-US" sz="4000" dirty="0" smtClean="0"/>
              <a:t>Program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46" y="1019907"/>
            <a:ext cx="10058400" cy="4716194"/>
          </a:xfrm>
        </p:spPr>
        <p:txBody>
          <a:bodyPr/>
          <a:lstStyle/>
          <a:p>
            <a:r>
              <a:rPr lang="ru-RU" dirty="0" smtClean="0"/>
              <a:t>Этот класс позволяет взаимодействовать с предыдущими классами: </a:t>
            </a:r>
            <a:r>
              <a:rPr lang="en-US" dirty="0" smtClean="0">
                <a:solidFill>
                  <a:schemeClr val="accent1"/>
                </a:solidFill>
              </a:rPr>
              <a:t>School, Student, Teacher, Grade</a:t>
            </a:r>
            <a:endParaRPr lang="ru-RU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2" y="1718897"/>
            <a:ext cx="10632778" cy="3090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785" y="4901686"/>
            <a:ext cx="1165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список команд, с помощью которых пользователь может взаимодействовать с программой.</a:t>
            </a:r>
          </a:p>
          <a:p>
            <a:r>
              <a:rPr lang="ru-RU" dirty="0" smtClean="0"/>
              <a:t>Все эти команды реализованы с помощью </a:t>
            </a:r>
            <a:r>
              <a:rPr lang="en-US" dirty="0" err="1" smtClean="0"/>
              <a:t>switchcase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2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758854" cy="1371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 работы с интерактивной консолью</a:t>
            </a:r>
            <a:endParaRPr lang="en-US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111" y="1171026"/>
            <a:ext cx="6877050" cy="3752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8" y="1496341"/>
            <a:ext cx="4686300" cy="469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7435" y="5102352"/>
            <a:ext cx="5910541" cy="1209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можем написать команду и параметры к ней, если мы введем все нужные параметры, то команда обработается успешно, если нет, в консоль выведется ошибка.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7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9128" y="332804"/>
            <a:ext cx="5120640" cy="13716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Еще несколько команд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39128" y="1984248"/>
            <a:ext cx="5733288" cy="3931920"/>
          </a:xfrm>
        </p:spPr>
        <p:txBody>
          <a:bodyPr/>
          <a:lstStyle/>
          <a:p>
            <a:r>
              <a:rPr lang="ru-RU" dirty="0" smtClean="0"/>
              <a:t>В конце пишем </a:t>
            </a:r>
            <a:r>
              <a:rPr lang="en-US" dirty="0" smtClean="0">
                <a:solidFill>
                  <a:srgbClr val="FF0000"/>
                </a:solidFill>
              </a:rPr>
              <a:t>exit </a:t>
            </a:r>
            <a:r>
              <a:rPr lang="ru-RU" dirty="0" smtClean="0"/>
              <a:t>и программа завершится.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153543"/>
            <a:ext cx="6400800" cy="6496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97" y="2827093"/>
            <a:ext cx="544027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0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120</TotalTime>
  <Words>415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Century Gothic</vt:lpstr>
      <vt:lpstr>Consolas</vt:lpstr>
      <vt:lpstr>Garamond</vt:lpstr>
      <vt:lpstr>Савон</vt:lpstr>
      <vt:lpstr>Индивидуальное задание «Школа» (12А)</vt:lpstr>
      <vt:lpstr>Задание:</vt:lpstr>
      <vt:lpstr>Класс School</vt:lpstr>
      <vt:lpstr>Презентация PowerPoint</vt:lpstr>
      <vt:lpstr>Кратко описать эти классы поможет диаграмма</vt:lpstr>
      <vt:lpstr>Ученики есть, учителей добавили, осталось реализовать оценки</vt:lpstr>
      <vt:lpstr>Класс Program</vt:lpstr>
      <vt:lpstr>Пример работы с интерактивной консолью</vt:lpstr>
      <vt:lpstr>Еще несколько команд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задание «Школа» (12А)</dc:title>
  <dc:creator>Алина Луценко</dc:creator>
  <cp:lastModifiedBy>Алина Луценко</cp:lastModifiedBy>
  <cp:revision>9</cp:revision>
  <dcterms:created xsi:type="dcterms:W3CDTF">2023-06-14T16:08:53Z</dcterms:created>
  <dcterms:modified xsi:type="dcterms:W3CDTF">2023-06-14T18:09:09Z</dcterms:modified>
</cp:coreProperties>
</file>