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70" r:id="rId4"/>
    <p:sldId id="275" r:id="rId5"/>
    <p:sldId id="262" r:id="rId6"/>
    <p:sldId id="278" r:id="rId7"/>
    <p:sldId id="260" r:id="rId8"/>
    <p:sldId id="263" r:id="rId9"/>
    <p:sldId id="259" r:id="rId10"/>
    <p:sldId id="265" r:id="rId11"/>
    <p:sldId id="267" r:id="rId12"/>
    <p:sldId id="277" r:id="rId13"/>
    <p:sldId id="272" r:id="rId14"/>
    <p:sldId id="25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5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6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2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9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7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9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5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everreach.com/de/integrationen/shopify/" TargetMode="External"/><Relationship Id="rId13" Type="http://schemas.openxmlformats.org/officeDocument/2006/relationships/hyperlink" Target="https://dev.to/jonathan366/how-to-intercept-api-calls-from-mobile-devices-52pd" TargetMode="External"/><Relationship Id="rId3" Type="http://schemas.openxmlformats.org/officeDocument/2006/relationships/hyperlink" Target="https://www.postman.com/api-platform/?utm_source=www&amp;utm_medium=home_hero&amp;utm_campaign=button" TargetMode="External"/><Relationship Id="rId7" Type="http://schemas.openxmlformats.org/officeDocument/2006/relationships/hyperlink" Target="https://www.iternas.com/cisco" TargetMode="External"/><Relationship Id="rId12" Type="http://schemas.openxmlformats.org/officeDocument/2006/relationships/hyperlink" Target="https://www.seobility.net/de/wiki/REST-API" TargetMode="External"/><Relationship Id="rId2" Type="http://schemas.openxmlformats.org/officeDocument/2006/relationships/hyperlink" Target="https://blog.novatrend.ch/2020/02/03/was-ist-eigentlich-postm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mgur" TargetMode="External"/><Relationship Id="rId11" Type="http://schemas.openxmlformats.org/officeDocument/2006/relationships/hyperlink" Target="https://de.ryte.com/wiki/REST-API" TargetMode="External"/><Relationship Id="rId5" Type="http://schemas.openxmlformats.org/officeDocument/2006/relationships/hyperlink" Target="https://de.wikipedia.org/wiki/Twitter" TargetMode="External"/><Relationship Id="rId10" Type="http://schemas.openxmlformats.org/officeDocument/2006/relationships/hyperlink" Target="https://de.wikipedia.org/wiki/Programmierschnittstelle#:~:text=Eine%20Programmierschnittstelle%20(auch%20Anwendungsschnittstelle%2C%20genauer,einem%20Softwaresystem%20anderen%20Programmen%20zur" TargetMode="External"/><Relationship Id="rId4" Type="http://schemas.openxmlformats.org/officeDocument/2006/relationships/hyperlink" Target="https://t3n.de/magazin/tool-tipp-rest-client-postman-241935/" TargetMode="External"/><Relationship Id="rId9" Type="http://schemas.openxmlformats.org/officeDocument/2006/relationships/hyperlink" Target="https://blog.postman.com/how-we-built-postman-product-and-company/" TargetMode="External"/><Relationship Id="rId14" Type="http://schemas.openxmlformats.org/officeDocument/2006/relationships/hyperlink" Target="https://itnext.io/postman-vs-insomnia-comparing-the-api-testing-tools-4f12099275c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AC078-1114-4057-9589-AA754BF5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" r="-1" b="9461"/>
          <a:stretch/>
        </p:blipFill>
        <p:spPr bwMode="auto">
          <a:xfrm>
            <a:off x="643467" y="1629506"/>
            <a:ext cx="10905066" cy="35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4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84F5-8294-46F6-97B6-E7A628A4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APi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A2954-201F-462C-80AD-28F5B639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steht für „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Representational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 Transfer“.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macht den Austausch von Informationen möglich, wenn diese sich auf unterschiedlichen Systemen befinden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REST-API auch genannt Maschine-Maschine-Kommunikation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Dank REST-API ist es möglich, Informationen und Aufgaben auf verschiedene Server zu verteilen und mit Hilfe eines HTTP-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Requests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anzufordern</a:t>
            </a:r>
          </a:p>
        </p:txBody>
      </p:sp>
    </p:spTree>
    <p:extLst>
      <p:ext uri="{BB962C8B-B14F-4D97-AF65-F5344CB8AC3E}">
        <p14:creationId xmlns:p14="http://schemas.microsoft.com/office/powerpoint/2010/main" val="139346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07DA5-E0BE-4E30-A210-AA8CA4BD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1FD657-4DC5-4E82-B75F-958587708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88" y="2341563"/>
            <a:ext cx="4809424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6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07DA5-E0BE-4E30-A210-AA8CA4BD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</a:t>
            </a:r>
          </a:p>
        </p:txBody>
      </p:sp>
      <p:pic>
        <p:nvPicPr>
          <p:cNvPr id="1028" name="Picture 4" descr="Request and response illustration">
            <a:extLst>
              <a:ext uri="{FF2B5EF4-FFF2-40B4-BE49-F238E27FC236}">
                <a16:creationId xmlns:a16="http://schemas.microsoft.com/office/drawing/2014/main" id="{256ABE6E-3396-4086-97F8-040035F0A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78" y="2341563"/>
            <a:ext cx="534084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F121F-0599-479D-A821-4E27ABFC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Praxisteil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82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C23CD-E038-4B21-868A-7A89B2F5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8B30A-65CF-46FE-8C91-A334566B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de-DE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https://blog.novatrend.ch/2020/02/03/was-ist-eigentlich-postman/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https://www.postman.com/api-platform/?utm_source=www&amp;utm_medium=home_hero&amp;utm_campaign=button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https://t3n.de/magazin/tool-tipp-rest-client-postman-241935/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https://de.wikipedia.org/wiki/Twitter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https://en.wikipedia.org/wiki/Imgur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https://www.iternas.com/cisco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https://www.cleverreach.com/de/integrationen/shopify/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https://blog.postman.com/how-we-built-postman-product-and-company/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https://de.wikipedia.org/wiki/Programmierschnittstelle#:~:text=Eine%20Programmierschnittstelle%20(auch%20Anwendungsschnittstelle%2C%20genauer,einem%20Softwaresystem%20anderen%20Programmen%20zur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https://de.ryte.com/wiki/REST-API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https://www.seobility.net/de/wiki/REST-API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https://dev.to/jonathan366/how-to-intercept-api-calls-from-mobile-devices-52pd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https://itnext.io/postman-vs-insomnia-comparing-the-api-testing-tools-4f12099275c1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02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90560-495D-4E63-A0F5-4DD51227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1002A-9518-456D-87EC-E405ED42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Theorieteil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Was ist Postman?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Geschichte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Verwendung von Postman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Was ist API?</a:t>
            </a:r>
          </a:p>
          <a:p>
            <a:r>
              <a:rPr lang="de-DE" dirty="0">
                <a:solidFill>
                  <a:schemeClr val="tx1"/>
                </a:solidFill>
              </a:rPr>
              <a:t>Praxisteil</a:t>
            </a:r>
          </a:p>
        </p:txBody>
      </p:sp>
    </p:spTree>
    <p:extLst>
      <p:ext uri="{BB962C8B-B14F-4D97-AF65-F5344CB8AC3E}">
        <p14:creationId xmlns:p14="http://schemas.microsoft.com/office/powerpoint/2010/main" val="340381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F121F-0599-479D-A821-4E27ABFC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Theorieteil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237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D8846-B5FB-4E8E-A710-101BCD15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Postman?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BAACF-D70D-4853-99F2-4BDC8411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ist eine Software nutzbar als: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Webanwendung</a:t>
            </a:r>
          </a:p>
          <a:p>
            <a:pPr lvl="1"/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Desktop App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bietet alles, was Sie für den gesamten API-Lebenszyklus benötigt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BA4CA-009B-444F-B4D9-303A8C6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 dirty="0"/>
              <a:t>Geschichte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sere Gründer - Abhinav Asthana, Ankit Sobti und Abhijit Kane.  Foto.">
            <a:extLst>
              <a:ext uri="{FF2B5EF4-FFF2-40B4-BE49-F238E27FC236}">
                <a16:creationId xmlns:a16="http://schemas.microsoft.com/office/drawing/2014/main" id="{B85CD0D3-AD36-4AD3-AEA4-D7664D8DF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r="2371" b="-3"/>
          <a:stretch/>
        </p:blipFill>
        <p:spPr bwMode="auto">
          <a:xfrm>
            <a:off x="611392" y="2347105"/>
            <a:ext cx="5074920" cy="37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8C7FA-E5F9-49BE-8556-B7B6CAB9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begann als Nebenprojekt, um ein bestimmtes Problem zu lösen </a:t>
            </a:r>
          </a:p>
          <a:p>
            <a:pPr>
              <a:lnSpc>
                <a:spcPct val="90000"/>
              </a:lnSpc>
            </a:pP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Abhinav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Asthana</a:t>
            </a: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CEO und Mitbegründer von Postman</a:t>
            </a:r>
          </a:p>
          <a:p>
            <a:pPr>
              <a:lnSpc>
                <a:spcPct val="90000"/>
              </a:lnSpc>
            </a:pP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Ankit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Sobti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Abhijit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Kane kamen etwas später als weitere Mitbegründer</a:t>
            </a:r>
          </a:p>
          <a:p>
            <a:pPr>
              <a:lnSpc>
                <a:spcPct val="90000"/>
              </a:lnSpc>
            </a:pP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ist heute die weltweit führende Plattform für die Zusammenarbeit bei der API-Entwicklung </a:t>
            </a:r>
          </a:p>
          <a:p>
            <a:pPr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 15 Mio. Entwickler nutzen Postman heutzutage</a:t>
            </a:r>
          </a:p>
          <a:p>
            <a:pPr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Standorte: Indien – Bangalore,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40573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E0070-A320-409D-B675-B0E431C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von Postman</a:t>
            </a:r>
          </a:p>
        </p:txBody>
      </p:sp>
      <p:pic>
        <p:nvPicPr>
          <p:cNvPr id="1026" name="Picture 2" descr="How to intercept API calls from mobile devices - DEV Community">
            <a:extLst>
              <a:ext uri="{FF2B5EF4-FFF2-40B4-BE49-F238E27FC236}">
                <a16:creationId xmlns:a16="http://schemas.microsoft.com/office/drawing/2014/main" id="{332512EC-8F70-4599-B997-146989857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62" y="2341563"/>
            <a:ext cx="5899875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stman API Platform Diagram">
            <a:extLst>
              <a:ext uri="{FF2B5EF4-FFF2-40B4-BE49-F238E27FC236}">
                <a16:creationId xmlns:a16="http://schemas.microsoft.com/office/drawing/2014/main" id="{AB8EA108-836D-457C-8DA9-B0DAB08B6E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502" y="643466"/>
            <a:ext cx="516099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1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C46FBC-C994-4752-A639-49BA8173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1149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Nutzer</a:t>
            </a:r>
            <a:r>
              <a:rPr lang="en-US" sz="3600" dirty="0"/>
              <a:t> von POSTMAN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02184C7-DE3C-4281-A932-AD26BF0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85267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Shopify Newsletter Integration – CleverReach®">
            <a:extLst>
              <a:ext uri="{FF2B5EF4-FFF2-40B4-BE49-F238E27FC236}">
                <a16:creationId xmlns:a16="http://schemas.microsoft.com/office/drawing/2014/main" id="{FDD3CB82-1819-4878-A2FD-E283CFE6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398" y="4141387"/>
            <a:ext cx="2429755" cy="6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CDC9E3DA-7806-4C6B-95BB-EE31B9DA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8374" y="2859828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cisco Router, ISE">
            <a:extLst>
              <a:ext uri="{FF2B5EF4-FFF2-40B4-BE49-F238E27FC236}">
                <a16:creationId xmlns:a16="http://schemas.microsoft.com/office/drawing/2014/main" id="{170FC524-4663-415A-8AB6-C3F31808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240" y="3275173"/>
            <a:ext cx="2424909" cy="24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1FCA1A97-55FD-4217-89EC-F0E79F78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285671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Imgur - Wikipedia">
            <a:extLst>
              <a:ext uri="{FF2B5EF4-FFF2-40B4-BE49-F238E27FC236}">
                <a16:creationId xmlns:a16="http://schemas.microsoft.com/office/drawing/2014/main" id="{2CA059F4-B457-43B7-A08E-1F260C18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1383" y="4050529"/>
            <a:ext cx="2428325" cy="8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45399AC2-F142-4252-9E67-01583B023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6076" y="285671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Twitter – Wikipedia">
            <a:extLst>
              <a:ext uri="{FF2B5EF4-FFF2-40B4-BE49-F238E27FC236}">
                <a16:creationId xmlns:a16="http://schemas.microsoft.com/office/drawing/2014/main" id="{A013E279-A69C-4B1E-AB42-60AA4564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6943" y="3501392"/>
            <a:ext cx="2427657" cy="19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2DD76-1F40-44F0-824C-6B95C42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D3EB7-DADC-475B-880B-BE2C2B48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Eine Programmierschnittstelle, kurz API genannt (</a:t>
            </a:r>
            <a:r>
              <a:rPr lang="de-DE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Englinsch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„</a:t>
            </a:r>
            <a:r>
              <a:rPr lang="de-DE" i="1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r>
              <a:rPr lang="de-DE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i="1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de-DE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interface“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ist ein Programmteil, der von einem Softwaresystem anderen Programmen zur Anbindung an das System zur Verfügung gestellt wird. </a:t>
            </a:r>
          </a:p>
          <a:p>
            <a:pPr algn="l"/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Zugriffsmöglichkeiten: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uf Datenbanken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 Hardware 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wie Festplatte oder Grafikkarte </a:t>
            </a:r>
          </a:p>
          <a:p>
            <a:pPr algn="l"/>
            <a:r>
              <a:rPr lang="de-DE" i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Heutzutage 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stellen auch viele Online Dienste Programmierschnittstellen zur Verfügung</a:t>
            </a: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diese heißen dann Webservice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151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53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Gill Sans MT</vt:lpstr>
      <vt:lpstr>Open Sans</vt:lpstr>
      <vt:lpstr>Wingdings 2</vt:lpstr>
      <vt:lpstr>DividendVTI</vt:lpstr>
      <vt:lpstr>PowerPoint-Präsentation</vt:lpstr>
      <vt:lpstr>Gliederung </vt:lpstr>
      <vt:lpstr>Theorieteil</vt:lpstr>
      <vt:lpstr>Was ist Postman?</vt:lpstr>
      <vt:lpstr>Geschichte</vt:lpstr>
      <vt:lpstr>Verwendung von Postman</vt:lpstr>
      <vt:lpstr>PowerPoint-Präsentation</vt:lpstr>
      <vt:lpstr>Nutzer von POSTMAN</vt:lpstr>
      <vt:lpstr>API</vt:lpstr>
      <vt:lpstr>RESt APi</vt:lpstr>
      <vt:lpstr>REST API</vt:lpstr>
      <vt:lpstr>REST API</vt:lpstr>
      <vt:lpstr>Praxisteil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Alina Majcen</dc:creator>
  <cp:lastModifiedBy>Alina</cp:lastModifiedBy>
  <cp:revision>61</cp:revision>
  <dcterms:created xsi:type="dcterms:W3CDTF">2021-05-03T11:26:59Z</dcterms:created>
  <dcterms:modified xsi:type="dcterms:W3CDTF">2021-05-25T12:54:12Z</dcterms:modified>
</cp:coreProperties>
</file>