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8" r:id="rId3"/>
    <p:sldId id="270" r:id="rId4"/>
    <p:sldId id="275" r:id="rId5"/>
    <p:sldId id="262" r:id="rId6"/>
    <p:sldId id="278" r:id="rId7"/>
    <p:sldId id="260" r:id="rId8"/>
    <p:sldId id="263" r:id="rId9"/>
    <p:sldId id="259" r:id="rId10"/>
    <p:sldId id="265" r:id="rId11"/>
    <p:sldId id="267" r:id="rId12"/>
    <p:sldId id="277" r:id="rId13"/>
    <p:sldId id="276" r:id="rId14"/>
    <p:sldId id="272" r:id="rId15"/>
    <p:sldId id="257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85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3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18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5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46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2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79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5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67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9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0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956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leverreach.com/de/integrationen/shopify/" TargetMode="External"/><Relationship Id="rId13" Type="http://schemas.openxmlformats.org/officeDocument/2006/relationships/hyperlink" Target="https://dev.to/jonathan366/how-to-intercept-api-calls-from-mobile-devices-52pd" TargetMode="External"/><Relationship Id="rId3" Type="http://schemas.openxmlformats.org/officeDocument/2006/relationships/hyperlink" Target="https://www.postman.com/api-platform/?utm_source=www&amp;utm_medium=home_hero&amp;utm_campaign=button" TargetMode="External"/><Relationship Id="rId7" Type="http://schemas.openxmlformats.org/officeDocument/2006/relationships/hyperlink" Target="https://www.iternas.com/cisco" TargetMode="External"/><Relationship Id="rId12" Type="http://schemas.openxmlformats.org/officeDocument/2006/relationships/hyperlink" Target="https://www.seobility.net/de/wiki/REST-API" TargetMode="External"/><Relationship Id="rId2" Type="http://schemas.openxmlformats.org/officeDocument/2006/relationships/hyperlink" Target="https://blog.novatrend.ch/2020/02/03/was-ist-eigentlich-postma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mgur" TargetMode="External"/><Relationship Id="rId11" Type="http://schemas.openxmlformats.org/officeDocument/2006/relationships/hyperlink" Target="https://de.ryte.com/wiki/REST-API" TargetMode="External"/><Relationship Id="rId5" Type="http://schemas.openxmlformats.org/officeDocument/2006/relationships/hyperlink" Target="https://de.wikipedia.org/wiki/Twitter" TargetMode="External"/><Relationship Id="rId10" Type="http://schemas.openxmlformats.org/officeDocument/2006/relationships/hyperlink" Target="https://de.wikipedia.org/wiki/Programmierschnittstelle#:~:text=Eine%20Programmierschnittstelle%20(auch%20Anwendungsschnittstelle%2C%20genauer,einem%20Softwaresystem%20anderen%20Programmen%20zur" TargetMode="External"/><Relationship Id="rId4" Type="http://schemas.openxmlformats.org/officeDocument/2006/relationships/hyperlink" Target="https://t3n.de/magazin/tool-tipp-rest-client-postman-241935/" TargetMode="External"/><Relationship Id="rId9" Type="http://schemas.openxmlformats.org/officeDocument/2006/relationships/hyperlink" Target="https://blog.postman.com/how-we-built-postman-product-and-company/" TargetMode="External"/><Relationship Id="rId14" Type="http://schemas.openxmlformats.org/officeDocument/2006/relationships/hyperlink" Target="https://itnext.io/postman-vs-insomnia-comparing-the-api-testing-tools-4f12099275c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EAC078-1114-4057-9589-AA754BF5DD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1" r="-1" b="9461"/>
          <a:stretch/>
        </p:blipFill>
        <p:spPr bwMode="auto">
          <a:xfrm>
            <a:off x="643467" y="1629506"/>
            <a:ext cx="10905066" cy="359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442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184F5-8294-46F6-97B6-E7A628A4F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APi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7A2954-201F-462C-80AD-28F5B6399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 steht für „</a:t>
            </a:r>
            <a:r>
              <a:rPr lang="de-DE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Representational</a:t>
            </a:r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 Transfer“.</a:t>
            </a:r>
          </a:p>
          <a:p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macht den Austausch von Informationen möglich, wenn diese sich auf unterschiedlichen Systemen befinden</a:t>
            </a:r>
          </a:p>
          <a:p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REST-API auch genannt Maschine-Maschine-Kommunikation</a:t>
            </a:r>
          </a:p>
          <a:p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Dank REST-API ist es möglich, Informationen und Aufgaben auf verschiedene Server zu verteilen und mit Hilfe eines HTTP-</a:t>
            </a:r>
            <a:r>
              <a:rPr lang="de-DE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Requests</a:t>
            </a:r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anzufordern</a:t>
            </a:r>
          </a:p>
        </p:txBody>
      </p:sp>
    </p:spTree>
    <p:extLst>
      <p:ext uri="{BB962C8B-B14F-4D97-AF65-F5344CB8AC3E}">
        <p14:creationId xmlns:p14="http://schemas.microsoft.com/office/powerpoint/2010/main" val="139346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07DA5-E0BE-4E30-A210-AA8CA4BD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 API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31FD657-4DC5-4E82-B75F-958587708D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288" y="2341563"/>
            <a:ext cx="4809424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266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07DA5-E0BE-4E30-A210-AA8CA4BD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 API</a:t>
            </a:r>
          </a:p>
        </p:txBody>
      </p:sp>
      <p:pic>
        <p:nvPicPr>
          <p:cNvPr id="1028" name="Picture 4" descr="Request and response illustration">
            <a:extLst>
              <a:ext uri="{FF2B5EF4-FFF2-40B4-BE49-F238E27FC236}">
                <a16:creationId xmlns:a16="http://schemas.microsoft.com/office/drawing/2014/main" id="{256ABE6E-3396-4086-97F8-040035F0AE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578" y="2341563"/>
            <a:ext cx="5340843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66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F7A07-B1CB-4A76-803E-81BE216F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6DE2F6-EDDC-4C66-BC6A-7A455936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Über 15 Mio. Entwickler nutzen Postman heutzutage</a:t>
            </a:r>
          </a:p>
          <a:p>
            <a:r>
              <a:rPr lang="de-DE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 API </a:t>
            </a:r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macht den Austausch von Informationen möglich</a:t>
            </a:r>
          </a:p>
          <a:p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Postman ist eine Software, welche alles was Sie für den gesamten API-Lebenszyklus benötigen anbietet</a:t>
            </a:r>
          </a:p>
          <a:p>
            <a:r>
              <a:rPr lang="de-DE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Postman gut für Entwicklung, Testen und Managen von </a:t>
            </a:r>
            <a:r>
              <a:rPr lang="de-DE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API‘s</a:t>
            </a:r>
            <a:endParaRPr lang="de-DE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Postman</a:t>
            </a:r>
            <a:r>
              <a:rPr lang="de-DE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hat eigenes Netzwerk bei dem man andere </a:t>
            </a:r>
            <a:r>
              <a:rPr lang="de-DE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API‘s</a:t>
            </a:r>
            <a:r>
              <a:rPr lang="de-DE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und deren Dokumentation anschauen kann</a:t>
            </a:r>
            <a:endParaRPr lang="de-DE" b="0" i="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de-DE" b="0" i="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609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608E55-EBC6-4977-B112-7075FC8F6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4" y="908054"/>
            <a:ext cx="7239406" cy="497061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AF121F-0599-479D-A821-4E27ABFC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565" y="1170968"/>
            <a:ext cx="6446386" cy="4474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Praxisteil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F92874-EB6E-497E-88EA-BC2A8F551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8" y="908054"/>
            <a:ext cx="3378706" cy="49706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EF4DBE-A60E-4AAE-9D62-1147461C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751211"/>
            <a:ext cx="724204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955649-790D-4997-9D50-C1D8E32C1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54768"/>
            <a:ext cx="33832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839B1D-4A8C-403C-9D1B-B83CF1DB6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5946475"/>
            <a:ext cx="724204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818AF9-99F4-4DD9-A3EB-0A3477509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5950032"/>
            <a:ext cx="33832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5823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0C23CD-E038-4B21-868A-7A89B2F5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88B30A-65CF-46FE-8C91-A334566B3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de-DE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de-DE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https://blog.novatrend.ch/2020/02/03/was-ist-eigentlich-postman/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https://www.postman.com/api-platform/?utm_source=www&amp;utm_medium=home_hero&amp;utm_campaign=button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https://t3n.de/magazin/tool-tipp-rest-client-postman-241935/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https://de.wikipedia.org/wiki/Twitter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https://en.wikipedia.org/wiki/Imgur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https://www.iternas.com/cisco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https://www.cleverreach.com/de/integrationen/shopify/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https://blog.postman.com/how-we-built-postman-product-and-company/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https://de.wikipedia.org/wiki/Programmierschnittstelle#:~:text=Eine%20Programmierschnittstelle%20(auch%20Anwendungsschnittstelle%2C%20genauer,einem%20Softwaresystem%20anderen%20Programmen%20zur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https://de.ryte.com/wiki/REST-API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https://www.seobility.net/de/wiki/REST-API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https://dev.to/jonathan366/how-to-intercept-api-calls-from-mobile-devices-52pd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https://itnext.io/postman-vs-insomnia-comparing-the-api-testing-tools-4f12099275c1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402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90560-495D-4E63-A0F5-4DD51227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51002A-9518-456D-87EC-E405ED423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Theorieteil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Was ist Postman?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Geschichte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Verwendung von Postman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Was ist API?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Zusammenfassend</a:t>
            </a:r>
          </a:p>
          <a:p>
            <a:r>
              <a:rPr lang="de-DE" dirty="0">
                <a:solidFill>
                  <a:schemeClr val="tx1"/>
                </a:solidFill>
              </a:rPr>
              <a:t>Praxisteil</a:t>
            </a:r>
          </a:p>
        </p:txBody>
      </p:sp>
    </p:spTree>
    <p:extLst>
      <p:ext uri="{BB962C8B-B14F-4D97-AF65-F5344CB8AC3E}">
        <p14:creationId xmlns:p14="http://schemas.microsoft.com/office/powerpoint/2010/main" val="340381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608E55-EBC6-4977-B112-7075FC8F6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4" y="908054"/>
            <a:ext cx="7239406" cy="497061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AF121F-0599-479D-A821-4E27ABFC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565" y="1170968"/>
            <a:ext cx="6446386" cy="4474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b="0" kern="1200" cap="all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Theorieteil</a:t>
            </a:r>
            <a:endParaRPr lang="en-US" sz="60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F92874-EB6E-497E-88EA-BC2A8F551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8" y="908054"/>
            <a:ext cx="3378706" cy="49706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EF4DBE-A60E-4AAE-9D62-1147461C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751211"/>
            <a:ext cx="724204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955649-790D-4997-9D50-C1D8E32C1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54768"/>
            <a:ext cx="33832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839B1D-4A8C-403C-9D1B-B83CF1DB6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5946475"/>
            <a:ext cx="724204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818AF9-99F4-4DD9-A3EB-0A3477509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5950032"/>
            <a:ext cx="33832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237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D8846-B5FB-4E8E-A710-101BCD15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Postman?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9BAACF-D70D-4853-99F2-4BDC84110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Postman ist eine Software nutzbar als:</a:t>
            </a:r>
          </a:p>
          <a:p>
            <a:pPr lvl="1"/>
            <a:r>
              <a:rPr lang="de-DE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Webanwendung</a:t>
            </a:r>
          </a:p>
          <a:p>
            <a:pPr lvl="1"/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Desktop App</a:t>
            </a:r>
          </a:p>
          <a:p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Postman bietet alles, was Sie für den gesamten API-Lebenszyklus benötigt wird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62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BA4CA-009B-444F-B4D9-303A8C60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de-DE" dirty="0"/>
              <a:t>Geschichte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A4CA679-3546-4E14-8FB8-F57168C3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4D16E90-7C64-4C04-A50A-B866A1A9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BE4DD59-5AA2-46C6-B6A8-9B4C62D19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60CE81C-67DC-489E-BFFB-877C80B8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Unsere Gründer - Abhinav Asthana, Ankit Sobti und Abhijit Kane.  Foto.">
            <a:extLst>
              <a:ext uri="{FF2B5EF4-FFF2-40B4-BE49-F238E27FC236}">
                <a16:creationId xmlns:a16="http://schemas.microsoft.com/office/drawing/2014/main" id="{B85CD0D3-AD36-4AD3-AEA4-D7664D8DF3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0" r="2371" b="-3"/>
          <a:stretch/>
        </p:blipFill>
        <p:spPr bwMode="auto">
          <a:xfrm>
            <a:off x="611392" y="2347105"/>
            <a:ext cx="5074920" cy="371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58C7FA-E5F9-49BE-8556-B7B6CAB95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830" y="2340864"/>
            <a:ext cx="5269977" cy="363448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Postman begann als Nebenprojekt, um ein bestimmtes Problem zu lösen </a:t>
            </a:r>
          </a:p>
          <a:p>
            <a:pPr>
              <a:lnSpc>
                <a:spcPct val="90000"/>
              </a:lnSpc>
            </a:pPr>
            <a:r>
              <a:rPr lang="de-DE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Abhinav</a:t>
            </a:r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Asthana</a:t>
            </a:r>
            <a:r>
              <a:rPr lang="de-DE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CEO und Mitbegründer von Postman</a:t>
            </a:r>
          </a:p>
          <a:p>
            <a:pPr>
              <a:lnSpc>
                <a:spcPct val="90000"/>
              </a:lnSpc>
            </a:pPr>
            <a:r>
              <a:rPr lang="de-DE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Ankit</a:t>
            </a:r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Sobti</a:t>
            </a:r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und </a:t>
            </a:r>
            <a:r>
              <a:rPr lang="de-DE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Abhijit</a:t>
            </a:r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Kane kamen etwas später als weitere Mitbegründer</a:t>
            </a:r>
          </a:p>
          <a:p>
            <a:pPr>
              <a:lnSpc>
                <a:spcPct val="90000"/>
              </a:lnSpc>
            </a:pPr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Postman ist heute die weltweit führende Plattform für die Zusammenarbeit bei der API-Entwicklung </a:t>
            </a:r>
          </a:p>
          <a:p>
            <a:pPr>
              <a:lnSpc>
                <a:spcPct val="90000"/>
              </a:lnSpc>
            </a:pPr>
            <a:r>
              <a:rPr lang="de-DE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Über 15 Mio. Entwickler nutzen Postman heutzutage</a:t>
            </a:r>
          </a:p>
          <a:p>
            <a:pPr>
              <a:lnSpc>
                <a:spcPct val="90000"/>
              </a:lnSpc>
            </a:pPr>
            <a:r>
              <a:rPr lang="de-DE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Standorte: Indien – Bangalore, San Francisco</a:t>
            </a:r>
          </a:p>
        </p:txBody>
      </p:sp>
    </p:spTree>
    <p:extLst>
      <p:ext uri="{BB962C8B-B14F-4D97-AF65-F5344CB8AC3E}">
        <p14:creationId xmlns:p14="http://schemas.microsoft.com/office/powerpoint/2010/main" val="340573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CE0070-A320-409D-B675-B0E431CD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Verwendung von Postman</a:t>
            </a:r>
          </a:p>
        </p:txBody>
      </p:sp>
      <p:pic>
        <p:nvPicPr>
          <p:cNvPr id="1026" name="Picture 2" descr="How to intercept API calls from mobile devices - DEV Community">
            <a:extLst>
              <a:ext uri="{FF2B5EF4-FFF2-40B4-BE49-F238E27FC236}">
                <a16:creationId xmlns:a16="http://schemas.microsoft.com/office/drawing/2014/main" id="{332512EC-8F70-4599-B997-146989857B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062" y="2341563"/>
            <a:ext cx="5899875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34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3" name="Rectangle 72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4" name="Rectangle 74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5" name="Rectangle 76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ostman API Platform Diagram">
            <a:extLst>
              <a:ext uri="{FF2B5EF4-FFF2-40B4-BE49-F238E27FC236}">
                <a16:creationId xmlns:a16="http://schemas.microsoft.com/office/drawing/2014/main" id="{AB8EA108-836D-457C-8DA9-B0DAB08B6E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5502" y="643466"/>
            <a:ext cx="5160995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01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35E47987-51DD-47D8-82CB-3239C1041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43B51BC-A337-4FC1-8BEC-2C71D3B3F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06EB04D-98C2-4D74-86BC-1E95ECF5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FE21824-8381-405C-BDEF-3859DE644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C46FBC-C994-4752-A639-49BA8173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22206"/>
            <a:ext cx="10993549" cy="11492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/>
              <a:t>Nutzer</a:t>
            </a:r>
            <a:r>
              <a:rPr lang="en-US" sz="3600" dirty="0"/>
              <a:t> von POSTMAN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02184C7-DE3C-4281-A932-AD26BF071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852671"/>
            <a:ext cx="2753496" cy="327338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Shopify Newsletter Integration – CleverReach®">
            <a:extLst>
              <a:ext uri="{FF2B5EF4-FFF2-40B4-BE49-F238E27FC236}">
                <a16:creationId xmlns:a16="http://schemas.microsoft.com/office/drawing/2014/main" id="{FDD3CB82-1819-4878-A2FD-E283CFE6A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398" y="4141387"/>
            <a:ext cx="2429755" cy="69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Rectangle 164">
            <a:extLst>
              <a:ext uri="{FF2B5EF4-FFF2-40B4-BE49-F238E27FC236}">
                <a16:creationId xmlns:a16="http://schemas.microsoft.com/office/drawing/2014/main" id="{CDC9E3DA-7806-4C6B-95BB-EE31B9DA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8374" y="2859828"/>
            <a:ext cx="2753496" cy="327338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 descr="cisco Router, ISE">
            <a:extLst>
              <a:ext uri="{FF2B5EF4-FFF2-40B4-BE49-F238E27FC236}">
                <a16:creationId xmlns:a16="http://schemas.microsoft.com/office/drawing/2014/main" id="{170FC524-4663-415A-8AB6-C3F31808B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9240" y="3275173"/>
            <a:ext cx="2424909" cy="242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1FCA1A97-55FD-4217-89EC-F0E79F78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3934" y="2856711"/>
            <a:ext cx="2753496" cy="327338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0" name="Picture 12" descr="Imgur - Wikipedia">
            <a:extLst>
              <a:ext uri="{FF2B5EF4-FFF2-40B4-BE49-F238E27FC236}">
                <a16:creationId xmlns:a16="http://schemas.microsoft.com/office/drawing/2014/main" id="{2CA059F4-B457-43B7-A08E-1F260C184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1383" y="4050529"/>
            <a:ext cx="2428325" cy="87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Rectangle 168">
            <a:extLst>
              <a:ext uri="{FF2B5EF4-FFF2-40B4-BE49-F238E27FC236}">
                <a16:creationId xmlns:a16="http://schemas.microsoft.com/office/drawing/2014/main" id="{45399AC2-F142-4252-9E67-01583B023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6076" y="2856711"/>
            <a:ext cx="2753496" cy="327338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2" name="Picture 14" descr="Twitter – Wikipedia">
            <a:extLst>
              <a:ext uri="{FF2B5EF4-FFF2-40B4-BE49-F238E27FC236}">
                <a16:creationId xmlns:a16="http://schemas.microsoft.com/office/drawing/2014/main" id="{A013E279-A69C-4B1E-AB42-60AA45642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56943" y="3501392"/>
            <a:ext cx="2427657" cy="197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886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2DD76-1F40-44F0-824C-6B95C420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2D3EB7-DADC-475B-880B-BE2C2B48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Eine Programmierschnittstelle, kurz API genannt (</a:t>
            </a:r>
            <a:r>
              <a:rPr lang="de-DE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Englinsch</a:t>
            </a:r>
            <a:r>
              <a:rPr lang="de-DE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„</a:t>
            </a:r>
            <a:r>
              <a:rPr lang="de-DE" i="1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</a:t>
            </a:r>
            <a:r>
              <a:rPr lang="de-DE" i="1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i="1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programming</a:t>
            </a:r>
            <a:r>
              <a:rPr lang="de-DE" i="1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interface“</a:t>
            </a:r>
            <a:r>
              <a:rPr lang="de-DE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), ist ein Programmteil, der von einem Softwaresystem anderen Programmen zur Anbindung an das System zur Verfügung gestellt wird. </a:t>
            </a:r>
          </a:p>
          <a:p>
            <a:pPr algn="l"/>
            <a:r>
              <a:rPr lang="de-DE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Zugriffsmöglichkeiten:</a:t>
            </a:r>
          </a:p>
          <a:p>
            <a:pPr lvl="1"/>
            <a:r>
              <a:rPr lang="de-DE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de-DE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uf Datenbanken</a:t>
            </a:r>
          </a:p>
          <a:p>
            <a:pPr lvl="1"/>
            <a:r>
              <a:rPr lang="de-DE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Auf Hardware </a:t>
            </a:r>
            <a:r>
              <a:rPr lang="de-DE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wie Festplatte oder Grafikkarte </a:t>
            </a:r>
          </a:p>
          <a:p>
            <a:pPr lvl="1"/>
            <a:r>
              <a:rPr lang="de-DE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Beim Erstellen von Komponenten der GUI</a:t>
            </a:r>
          </a:p>
          <a:p>
            <a:pPr algn="l"/>
            <a:r>
              <a:rPr lang="de-DE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Heutzutage stellen auch viele Online Dienste Programmierschnittstellen zur Verfügung</a:t>
            </a:r>
            <a:r>
              <a:rPr lang="de-DE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de-DE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diese heißen dann Webservice</a:t>
            </a:r>
            <a:endParaRPr lang="de-DE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81513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Microsoft Office PowerPoint</Application>
  <PresentationFormat>Breitbild</PresentationFormat>
  <Paragraphs>61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Gill Sans MT</vt:lpstr>
      <vt:lpstr>Open Sans</vt:lpstr>
      <vt:lpstr>Wingdings 2</vt:lpstr>
      <vt:lpstr>DividendVTI</vt:lpstr>
      <vt:lpstr>PowerPoint-Präsentation</vt:lpstr>
      <vt:lpstr>Gliederung </vt:lpstr>
      <vt:lpstr>Theorieteil</vt:lpstr>
      <vt:lpstr>Was ist Postman?</vt:lpstr>
      <vt:lpstr>Geschichte</vt:lpstr>
      <vt:lpstr>Verwendung von Postman</vt:lpstr>
      <vt:lpstr>PowerPoint-Präsentation</vt:lpstr>
      <vt:lpstr>Nutzer von POSTMAN</vt:lpstr>
      <vt:lpstr>API</vt:lpstr>
      <vt:lpstr>RESt APi</vt:lpstr>
      <vt:lpstr>REST API</vt:lpstr>
      <vt:lpstr>REST API</vt:lpstr>
      <vt:lpstr>Zusammenfassend</vt:lpstr>
      <vt:lpstr>Praxisteil</vt:lpstr>
      <vt:lpstr>Quellenverzeichnis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Postman</dc:title>
  <dc:creator>Alina Majcen</dc:creator>
  <cp:lastModifiedBy>Alina</cp:lastModifiedBy>
  <cp:revision>58</cp:revision>
  <dcterms:created xsi:type="dcterms:W3CDTF">2021-05-03T11:26:59Z</dcterms:created>
  <dcterms:modified xsi:type="dcterms:W3CDTF">2021-05-25T06:43:05Z</dcterms:modified>
</cp:coreProperties>
</file>