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8" r:id="rId8"/>
    <p:sldId id="269" r:id="rId9"/>
    <p:sldId id="266" r:id="rId10"/>
    <p:sldId id="267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s Alina" initials="MA" lastIdx="1" clrIdx="0">
    <p:extLst>
      <p:ext uri="{19B8F6BF-5375-455C-9EA6-DF929625EA0E}">
        <p15:presenceInfo xmlns:p15="http://schemas.microsoft.com/office/powerpoint/2012/main" userId="8af4248b16f18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 autoAdjust="0"/>
  </p:normalViewPr>
  <p:slideViewPr>
    <p:cSldViewPr snapToGrid="0">
      <p:cViewPr varScale="1">
        <p:scale>
          <a:sx n="42" d="100"/>
          <a:sy n="42" d="100"/>
        </p:scale>
        <p:origin x="45" y="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9T11:49:11.181" idx="1">
    <p:pos x="797" y="-71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ru-RU" dirty="0"/>
            <a:t>Написать код для боя</a:t>
          </a:r>
          <a:r>
            <a:rPr lang="en-gb" dirty="0"/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ru-RU" dirty="0"/>
            <a:t>Сохранять результаты участников и научиться выводить их в </a:t>
          </a:r>
          <a:r>
            <a:rPr lang="en-GB" dirty="0" err="1"/>
            <a:t>pygame</a:t>
          </a:r>
          <a:r>
            <a:rPr lang="en-GB" dirty="0"/>
            <a:t> </a:t>
          </a:r>
          <a:r>
            <a:rPr lang="ru-RU" dirty="0"/>
            <a:t>с </a:t>
          </a:r>
          <a:r>
            <a:rPr lang="en-GB" dirty="0"/>
            <a:t>sqlite3</a:t>
          </a:r>
          <a:endParaRPr lang="en-gb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en-gb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1B75CB-FF54-465D-B99C-FA043FE7C0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C</a:t>
          </a:r>
          <a:r>
            <a:rPr lang="ru-RU" dirty="0"/>
            <a:t>делать несколько уровней</a:t>
          </a:r>
          <a:endParaRPr lang="en-gb" dirty="0"/>
        </a:p>
      </dgm:t>
    </dgm:pt>
    <dgm:pt modelId="{48F73482-EA03-48E6-A7D0-A0287532CB75}" type="parTrans" cxnId="{EAA6103D-DF74-454A-8822-81C891863D79}">
      <dgm:prSet/>
      <dgm:spPr/>
      <dgm:t>
        <a:bodyPr/>
        <a:lstStyle/>
        <a:p>
          <a:endParaRPr lang="en-GB"/>
        </a:p>
      </dgm:t>
    </dgm:pt>
    <dgm:pt modelId="{A302C03D-693D-4BDA-B8AB-C61E31B47981}" type="sibTrans" cxnId="{EAA6103D-DF74-454A-8822-81C891863D79}">
      <dgm:prSet/>
      <dgm:spPr/>
      <dgm:t>
        <a:bodyPr/>
        <a:lstStyle/>
        <a:p>
          <a:endParaRPr lang="en-GB"/>
        </a:p>
      </dgm:t>
    </dgm:pt>
    <dgm:pt modelId="{23D1F835-FD49-4A6F-A7E1-397869027A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gb" dirty="0"/>
        </a:p>
      </dgm:t>
    </dgm:pt>
    <dgm:pt modelId="{C19546A9-98A1-4503-85E5-1944E8EDB069}" type="parTrans" cxnId="{35BE6B5F-FA0B-4DAC-9B61-CC6D940DA248}">
      <dgm:prSet/>
      <dgm:spPr/>
      <dgm:t>
        <a:bodyPr/>
        <a:lstStyle/>
        <a:p>
          <a:endParaRPr lang="en-GB"/>
        </a:p>
      </dgm:t>
    </dgm:pt>
    <dgm:pt modelId="{A896BD19-88A9-41BF-8C5F-8AB6047D54BC}" type="sibTrans" cxnId="{35BE6B5F-FA0B-4DAC-9B61-CC6D940DA248}">
      <dgm:prSet/>
      <dgm:spPr/>
      <dgm:t>
        <a:bodyPr/>
        <a:lstStyle/>
        <a:p>
          <a:endParaRPr lang="en-GB"/>
        </a:p>
      </dgm:t>
    </dgm:pt>
    <dgm:pt modelId="{526CC3EC-29AF-4B0A-9F1F-E56C4DC112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спрайты</a:t>
          </a:r>
          <a:endParaRPr lang="en-gb" dirty="0"/>
        </a:p>
      </dgm:t>
    </dgm:pt>
    <dgm:pt modelId="{FDF6AC4B-BCF9-4DE5-959E-A2410F1C9C00}" type="parTrans" cxnId="{BFB81959-8641-49A1-9477-AD7754B59E98}">
      <dgm:prSet/>
      <dgm:spPr/>
      <dgm:t>
        <a:bodyPr/>
        <a:lstStyle/>
        <a:p>
          <a:endParaRPr lang="en-GB"/>
        </a:p>
      </dgm:t>
    </dgm:pt>
    <dgm:pt modelId="{BA71B58B-4857-4B8C-B109-5D21BEFA4B10}" type="sibTrans" cxnId="{BFB81959-8641-49A1-9477-AD7754B59E98}">
      <dgm:prSet/>
      <dgm:spPr/>
      <dgm:t>
        <a:bodyPr/>
        <a:lstStyle/>
        <a:p>
          <a:endParaRPr lang="en-GB"/>
        </a:p>
      </dgm:t>
    </dgm:pt>
    <dgm:pt modelId="{6A80206F-946B-4A32-BCFC-E0C0900D93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анимация</a:t>
          </a:r>
          <a:endParaRPr lang="en-gb" dirty="0"/>
        </a:p>
      </dgm:t>
    </dgm:pt>
    <dgm:pt modelId="{BCD72CC5-54DF-4337-88ED-BE72A6D1DC38}" type="parTrans" cxnId="{2D09DCA9-3F7C-4917-A896-2F7C58426F08}">
      <dgm:prSet/>
      <dgm:spPr/>
      <dgm:t>
        <a:bodyPr/>
        <a:lstStyle/>
        <a:p>
          <a:endParaRPr lang="en-GB"/>
        </a:p>
      </dgm:t>
    </dgm:pt>
    <dgm:pt modelId="{81683E24-2050-44B5-B01C-3C04518B8787}" type="sibTrans" cxnId="{2D09DCA9-3F7C-4917-A896-2F7C58426F08}">
      <dgm:prSet/>
      <dgm:spPr/>
      <dgm:t>
        <a:bodyPr/>
        <a:lstStyle/>
        <a:p>
          <a:endParaRPr lang="en-GB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7"/>
      <dgm:spPr/>
    </dgm:pt>
    <dgm:pt modelId="{7C175B98-93F4-4D7C-BB95-1514AB879CD5}" type="pres">
      <dgm:prSet presAssocID="{40FC4FFE-8987-4A26-B7F4-8A516F18ADAE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7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7"/>
      <dgm:spPr/>
    </dgm:pt>
    <dgm:pt modelId="{DB4CA7C4-FCA1-4127-B20A-2A5C031A3CF4}" type="pres">
      <dgm:prSet presAssocID="{49225C73-1633-42F1-AB3B-7CB183E5F8B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7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7"/>
      <dgm:spPr/>
    </dgm:pt>
    <dgm:pt modelId="{39509775-983E-4110-B989-EE2CD6514BE0}" type="pres">
      <dgm:prSet presAssocID="{1C383F32-22E8-4F62-A3E0-BDC3D5F4899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7">
        <dgm:presLayoutVars>
          <dgm:chMax val="1"/>
          <dgm:chPref val="1"/>
        </dgm:presLayoutVars>
      </dgm:prSet>
      <dgm:spPr/>
    </dgm:pt>
    <dgm:pt modelId="{E6FE69F9-28A5-42D8-9EA4-E9DD3E5483B0}" type="pres">
      <dgm:prSet presAssocID="{8500F72A-2C6D-4FDF-9C1D-CA691380EB0B}" presName="sibTrans" presStyleCnt="0"/>
      <dgm:spPr/>
    </dgm:pt>
    <dgm:pt modelId="{0430A888-9BDE-439F-9E92-D0CE3A911434}" type="pres">
      <dgm:prSet presAssocID="{A71B75CB-FF54-465D-B99C-FA043FE7C075}" presName="compNode" presStyleCnt="0"/>
      <dgm:spPr/>
    </dgm:pt>
    <dgm:pt modelId="{7E3DEC91-6D64-4C2C-884C-1A342D96963B}" type="pres">
      <dgm:prSet presAssocID="{A71B75CB-FF54-465D-B99C-FA043FE7C075}" presName="iconBgRect" presStyleLbl="bgShp" presStyleIdx="3" presStyleCnt="7"/>
      <dgm:spPr/>
    </dgm:pt>
    <dgm:pt modelId="{6D456DAE-CBAA-470E-A8A7-054886CA6293}" type="pres">
      <dgm:prSet presAssocID="{A71B75CB-FF54-465D-B99C-FA043FE7C075}" presName="iconRect" presStyleLbl="node1" presStyleIdx="3" presStyleCnt="7"/>
      <dgm:spPr/>
    </dgm:pt>
    <dgm:pt modelId="{7822FA73-A57D-4AB4-8E88-D5BAAB736C20}" type="pres">
      <dgm:prSet presAssocID="{A71B75CB-FF54-465D-B99C-FA043FE7C075}" presName="spaceRect" presStyleCnt="0"/>
      <dgm:spPr/>
    </dgm:pt>
    <dgm:pt modelId="{998120D1-B073-4B61-B252-514B8E079AD5}" type="pres">
      <dgm:prSet presAssocID="{A71B75CB-FF54-465D-B99C-FA043FE7C075}" presName="textRect" presStyleLbl="revTx" presStyleIdx="3" presStyleCnt="7" custLinFactX="-5705" custLinFactNeighborX="-100000" custLinFactNeighborY="-9630">
        <dgm:presLayoutVars>
          <dgm:chMax val="1"/>
          <dgm:chPref val="1"/>
        </dgm:presLayoutVars>
      </dgm:prSet>
      <dgm:spPr/>
    </dgm:pt>
    <dgm:pt modelId="{DF92B1BD-5F86-428C-AE06-D6861F34BB30}" type="pres">
      <dgm:prSet presAssocID="{A302C03D-693D-4BDA-B8AB-C61E31B47981}" presName="sibTrans" presStyleCnt="0"/>
      <dgm:spPr/>
    </dgm:pt>
    <dgm:pt modelId="{C3BA743D-B143-4B68-BC84-EB6A356E60D3}" type="pres">
      <dgm:prSet presAssocID="{23D1F835-FD49-4A6F-A7E1-397869027A86}" presName="compNode" presStyleCnt="0"/>
      <dgm:spPr/>
    </dgm:pt>
    <dgm:pt modelId="{C3E6E7DB-2919-41FF-874F-B50ECA6F1663}" type="pres">
      <dgm:prSet presAssocID="{23D1F835-FD49-4A6F-A7E1-397869027A86}" presName="iconBgRect" presStyleLbl="bgShp" presStyleIdx="4" presStyleCnt="7" custLinFactNeighborX="36926" custLinFactNeighborY="59182"/>
      <dgm:spPr/>
    </dgm:pt>
    <dgm:pt modelId="{9BC6EC86-6016-4147-A216-028C2BBADB17}" type="pres">
      <dgm:prSet presAssocID="{23D1F835-FD49-4A6F-A7E1-397869027A86}" presName="iconRect" presStyleLbl="node1" presStyleIdx="4" presStyleCnt="7" custFlipVert="1" custScaleY="568336" custLinFactX="881558" custLinFactY="52084" custLinFactNeighborX="900000" custLinFactNeighborY="100000"/>
      <dgm:spPr/>
    </dgm:pt>
    <dgm:pt modelId="{40BEC5E6-7077-49A8-857A-971D880FF84B}" type="pres">
      <dgm:prSet presAssocID="{23D1F835-FD49-4A6F-A7E1-397869027A86}" presName="spaceRect" presStyleCnt="0"/>
      <dgm:spPr/>
    </dgm:pt>
    <dgm:pt modelId="{38018AB3-56B8-4180-A0D2-83909781814C}" type="pres">
      <dgm:prSet presAssocID="{23D1F835-FD49-4A6F-A7E1-397869027A86}" presName="textRect" presStyleLbl="revTx" presStyleIdx="4" presStyleCnt="7" custLinFactNeighborX="-93158" custLinFactNeighborY="-11675">
        <dgm:presLayoutVars>
          <dgm:chMax val="1"/>
          <dgm:chPref val="1"/>
        </dgm:presLayoutVars>
      </dgm:prSet>
      <dgm:spPr/>
    </dgm:pt>
    <dgm:pt modelId="{988DA456-3C3C-429F-A99B-8F5FA0353FCF}" type="pres">
      <dgm:prSet presAssocID="{A896BD19-88A9-41BF-8C5F-8AB6047D54BC}" presName="sibTrans" presStyleCnt="0"/>
      <dgm:spPr/>
    </dgm:pt>
    <dgm:pt modelId="{7BA9C63C-8FD6-4741-84C8-AEB641E64D2B}" type="pres">
      <dgm:prSet presAssocID="{526CC3EC-29AF-4B0A-9F1F-E56C4DC11254}" presName="compNode" presStyleCnt="0"/>
      <dgm:spPr/>
    </dgm:pt>
    <dgm:pt modelId="{F7767994-16CD-42F3-BAAA-CCE462B4AFA6}" type="pres">
      <dgm:prSet presAssocID="{526CC3EC-29AF-4B0A-9F1F-E56C4DC11254}" presName="iconBgRect" presStyleLbl="bgShp" presStyleIdx="5" presStyleCnt="7"/>
      <dgm:spPr/>
    </dgm:pt>
    <dgm:pt modelId="{0EB46103-8AB3-4A3E-A67F-C7B3D9951002}" type="pres">
      <dgm:prSet presAssocID="{526CC3EC-29AF-4B0A-9F1F-E56C4DC11254}" presName="iconRect" presStyleLbl="node1" presStyleIdx="5" presStyleCnt="7"/>
      <dgm:spPr/>
    </dgm:pt>
    <dgm:pt modelId="{5412EFD7-F515-48FE-9171-D258C432FCE9}" type="pres">
      <dgm:prSet presAssocID="{526CC3EC-29AF-4B0A-9F1F-E56C4DC11254}" presName="spaceRect" presStyleCnt="0"/>
      <dgm:spPr/>
    </dgm:pt>
    <dgm:pt modelId="{2121C123-AD72-4593-A088-18000B0D0F7A}" type="pres">
      <dgm:prSet presAssocID="{526CC3EC-29AF-4B0A-9F1F-E56C4DC11254}" presName="textRect" presStyleLbl="revTx" presStyleIdx="5" presStyleCnt="7">
        <dgm:presLayoutVars>
          <dgm:chMax val="1"/>
          <dgm:chPref val="1"/>
        </dgm:presLayoutVars>
      </dgm:prSet>
      <dgm:spPr/>
    </dgm:pt>
    <dgm:pt modelId="{CF3B4C2F-7B7B-43B0-A636-501D2F03789E}" type="pres">
      <dgm:prSet presAssocID="{BA71B58B-4857-4B8C-B109-5D21BEFA4B10}" presName="sibTrans" presStyleCnt="0"/>
      <dgm:spPr/>
    </dgm:pt>
    <dgm:pt modelId="{DF275EAD-C7C7-45DD-9FB5-57C3439CC55D}" type="pres">
      <dgm:prSet presAssocID="{6A80206F-946B-4A32-BCFC-E0C0900D9353}" presName="compNode" presStyleCnt="0"/>
      <dgm:spPr/>
    </dgm:pt>
    <dgm:pt modelId="{12DC076C-6B0C-4350-A630-9B2869F68456}" type="pres">
      <dgm:prSet presAssocID="{6A80206F-946B-4A32-BCFC-E0C0900D9353}" presName="iconBgRect" presStyleLbl="bgShp" presStyleIdx="6" presStyleCnt="7"/>
      <dgm:spPr/>
    </dgm:pt>
    <dgm:pt modelId="{3CDE7CC4-1C60-4C01-A72A-6137806616D1}" type="pres">
      <dgm:prSet presAssocID="{6A80206F-946B-4A32-BCFC-E0C0900D9353}" presName="iconRect" presStyleLbl="node1" presStyleIdx="6" presStyleCnt="7"/>
      <dgm:spPr/>
    </dgm:pt>
    <dgm:pt modelId="{216479AF-439E-4BA0-BCC2-B107C861A0E8}" type="pres">
      <dgm:prSet presAssocID="{6A80206F-946B-4A32-BCFC-E0C0900D9353}" presName="spaceRect" presStyleCnt="0"/>
      <dgm:spPr/>
    </dgm:pt>
    <dgm:pt modelId="{8659D27B-BDF4-44AB-88F2-1F14D0174F9C}" type="pres">
      <dgm:prSet presAssocID="{6A80206F-946B-4A32-BCFC-E0C0900D935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AB7D1024-7EA1-49B5-90A4-E84D3A553EBB}" type="presOf" srcId="{23D1F835-FD49-4A6F-A7E1-397869027A86}" destId="{38018AB3-56B8-4180-A0D2-83909781814C}" srcOrd="0" destOrd="0" presId="urn:microsoft.com/office/officeart/2018/5/layout/IconCircleLabelList"/>
    <dgm:cxn modelId="{EAA6103D-DF74-454A-8822-81C891863D79}" srcId="{01A66772-F185-4D58-B8BB-E9370D7A7A2B}" destId="{A71B75CB-FF54-465D-B99C-FA043FE7C075}" srcOrd="3" destOrd="0" parTransId="{48F73482-EA03-48E6-A7D0-A0287532CB75}" sibTransId="{A302C03D-693D-4BDA-B8AB-C61E31B47981}"/>
    <dgm:cxn modelId="{35BE6B5F-FA0B-4DAC-9B61-CC6D940DA248}" srcId="{01A66772-F185-4D58-B8BB-E9370D7A7A2B}" destId="{23D1F835-FD49-4A6F-A7E1-397869027A86}" srcOrd="4" destOrd="0" parTransId="{C19546A9-98A1-4503-85E5-1944E8EDB069}" sibTransId="{A896BD19-88A9-41BF-8C5F-8AB6047D54BC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BFB81959-8641-49A1-9477-AD7754B59E98}" srcId="{01A66772-F185-4D58-B8BB-E9370D7A7A2B}" destId="{526CC3EC-29AF-4B0A-9F1F-E56C4DC11254}" srcOrd="5" destOrd="0" parTransId="{FDF6AC4B-BCF9-4DE5-959E-A2410F1C9C00}" sibTransId="{BA71B58B-4857-4B8C-B109-5D21BEFA4B10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D09DCA9-3F7C-4917-A896-2F7C58426F08}" srcId="{01A66772-F185-4D58-B8BB-E9370D7A7A2B}" destId="{6A80206F-946B-4A32-BCFC-E0C0900D9353}" srcOrd="6" destOrd="0" parTransId="{BCD72CC5-54DF-4337-88ED-BE72A6D1DC38}" sibTransId="{81683E24-2050-44B5-B01C-3C04518B8787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375C81E5-D499-4E4E-8A90-1BC034EC7243}" type="presOf" srcId="{A71B75CB-FF54-465D-B99C-FA043FE7C075}" destId="{998120D1-B073-4B61-B252-514B8E079AD5}" srcOrd="0" destOrd="0" presId="urn:microsoft.com/office/officeart/2018/5/layout/IconCircleLabelList"/>
    <dgm:cxn modelId="{3BD62BE8-B497-4117-B6E8-4CE164D5F5F8}" type="presOf" srcId="{6A80206F-946B-4A32-BCFC-E0C0900D9353}" destId="{8659D27B-BDF4-44AB-88F2-1F14D0174F9C}" srcOrd="0" destOrd="0" presId="urn:microsoft.com/office/officeart/2018/5/layout/IconCircleLabelList"/>
    <dgm:cxn modelId="{49FD2EF5-BC1E-458E-A205-DF42CBBD0B4A}" type="presOf" srcId="{526CC3EC-29AF-4B0A-9F1F-E56C4DC11254}" destId="{2121C123-AD72-4593-A088-18000B0D0F7A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252A0AFA-C09B-410A-8B14-35CF19F1B3F8}" type="presParOf" srcId="{50B3CE7C-E10B-4E23-BD93-03664997C932}" destId="{E6FE69F9-28A5-42D8-9EA4-E9DD3E5483B0}" srcOrd="5" destOrd="0" presId="urn:microsoft.com/office/officeart/2018/5/layout/IconCircleLabelList"/>
    <dgm:cxn modelId="{9F5374C5-5929-40A5-A7BD-9DC5AC0EA2F7}" type="presParOf" srcId="{50B3CE7C-E10B-4E23-BD93-03664997C932}" destId="{0430A888-9BDE-439F-9E92-D0CE3A911434}" srcOrd="6" destOrd="0" presId="urn:microsoft.com/office/officeart/2018/5/layout/IconCircleLabelList"/>
    <dgm:cxn modelId="{AC373C4D-8899-4500-B5D6-84957F3152B5}" type="presParOf" srcId="{0430A888-9BDE-439F-9E92-D0CE3A911434}" destId="{7E3DEC91-6D64-4C2C-884C-1A342D96963B}" srcOrd="0" destOrd="0" presId="urn:microsoft.com/office/officeart/2018/5/layout/IconCircleLabelList"/>
    <dgm:cxn modelId="{0831A8F0-D3BB-469C-B42C-E1FF95A16DFF}" type="presParOf" srcId="{0430A888-9BDE-439F-9E92-D0CE3A911434}" destId="{6D456DAE-CBAA-470E-A8A7-054886CA6293}" srcOrd="1" destOrd="0" presId="urn:microsoft.com/office/officeart/2018/5/layout/IconCircleLabelList"/>
    <dgm:cxn modelId="{321A4E68-6C8C-460C-9F09-BC03E210CB0C}" type="presParOf" srcId="{0430A888-9BDE-439F-9E92-D0CE3A911434}" destId="{7822FA73-A57D-4AB4-8E88-D5BAAB736C20}" srcOrd="2" destOrd="0" presId="urn:microsoft.com/office/officeart/2018/5/layout/IconCircleLabelList"/>
    <dgm:cxn modelId="{0234C08D-E307-4DEC-B6D4-D94CF78C33A8}" type="presParOf" srcId="{0430A888-9BDE-439F-9E92-D0CE3A911434}" destId="{998120D1-B073-4B61-B252-514B8E079AD5}" srcOrd="3" destOrd="0" presId="urn:microsoft.com/office/officeart/2018/5/layout/IconCircleLabelList"/>
    <dgm:cxn modelId="{EC073327-F589-4605-9689-59751AEAE8F7}" type="presParOf" srcId="{50B3CE7C-E10B-4E23-BD93-03664997C932}" destId="{DF92B1BD-5F86-428C-AE06-D6861F34BB30}" srcOrd="7" destOrd="0" presId="urn:microsoft.com/office/officeart/2018/5/layout/IconCircleLabelList"/>
    <dgm:cxn modelId="{ACCF4B05-3D9D-4DBC-B203-4D8A144294DA}" type="presParOf" srcId="{50B3CE7C-E10B-4E23-BD93-03664997C932}" destId="{C3BA743D-B143-4B68-BC84-EB6A356E60D3}" srcOrd="8" destOrd="0" presId="urn:microsoft.com/office/officeart/2018/5/layout/IconCircleLabelList"/>
    <dgm:cxn modelId="{29D68876-FFC9-4B8C-A273-2A2980DB3800}" type="presParOf" srcId="{C3BA743D-B143-4B68-BC84-EB6A356E60D3}" destId="{C3E6E7DB-2919-41FF-874F-B50ECA6F1663}" srcOrd="0" destOrd="0" presId="urn:microsoft.com/office/officeart/2018/5/layout/IconCircleLabelList"/>
    <dgm:cxn modelId="{84EB83B5-08BA-480F-889D-949DC8BE9F73}" type="presParOf" srcId="{C3BA743D-B143-4B68-BC84-EB6A356E60D3}" destId="{9BC6EC86-6016-4147-A216-028C2BBADB17}" srcOrd="1" destOrd="0" presId="urn:microsoft.com/office/officeart/2018/5/layout/IconCircleLabelList"/>
    <dgm:cxn modelId="{073C8C16-FE3E-4297-A12B-67E922C30A28}" type="presParOf" srcId="{C3BA743D-B143-4B68-BC84-EB6A356E60D3}" destId="{40BEC5E6-7077-49A8-857A-971D880FF84B}" srcOrd="2" destOrd="0" presId="urn:microsoft.com/office/officeart/2018/5/layout/IconCircleLabelList"/>
    <dgm:cxn modelId="{FA385820-B466-4330-AF01-55F2B3B90EB3}" type="presParOf" srcId="{C3BA743D-B143-4B68-BC84-EB6A356E60D3}" destId="{38018AB3-56B8-4180-A0D2-83909781814C}" srcOrd="3" destOrd="0" presId="urn:microsoft.com/office/officeart/2018/5/layout/IconCircleLabelList"/>
    <dgm:cxn modelId="{14DFAF69-C145-4546-BA26-2F5B653AB83B}" type="presParOf" srcId="{50B3CE7C-E10B-4E23-BD93-03664997C932}" destId="{988DA456-3C3C-429F-A99B-8F5FA0353FCF}" srcOrd="9" destOrd="0" presId="urn:microsoft.com/office/officeart/2018/5/layout/IconCircleLabelList"/>
    <dgm:cxn modelId="{569C5FCC-061F-4EB5-8F78-C609A132483E}" type="presParOf" srcId="{50B3CE7C-E10B-4E23-BD93-03664997C932}" destId="{7BA9C63C-8FD6-4741-84C8-AEB641E64D2B}" srcOrd="10" destOrd="0" presId="urn:microsoft.com/office/officeart/2018/5/layout/IconCircleLabelList"/>
    <dgm:cxn modelId="{5E414ECD-74E9-4722-AD18-59447382196E}" type="presParOf" srcId="{7BA9C63C-8FD6-4741-84C8-AEB641E64D2B}" destId="{F7767994-16CD-42F3-BAAA-CCE462B4AFA6}" srcOrd="0" destOrd="0" presId="urn:microsoft.com/office/officeart/2018/5/layout/IconCircleLabelList"/>
    <dgm:cxn modelId="{6C43E814-036E-4D48-B1B6-39F7F9BF6C84}" type="presParOf" srcId="{7BA9C63C-8FD6-4741-84C8-AEB641E64D2B}" destId="{0EB46103-8AB3-4A3E-A67F-C7B3D9951002}" srcOrd="1" destOrd="0" presId="urn:microsoft.com/office/officeart/2018/5/layout/IconCircleLabelList"/>
    <dgm:cxn modelId="{D5DB0703-24CB-479E-AF24-50A62251E66C}" type="presParOf" srcId="{7BA9C63C-8FD6-4741-84C8-AEB641E64D2B}" destId="{5412EFD7-F515-48FE-9171-D258C432FCE9}" srcOrd="2" destOrd="0" presId="urn:microsoft.com/office/officeart/2018/5/layout/IconCircleLabelList"/>
    <dgm:cxn modelId="{197D1213-6278-4ABA-B153-20AAF95156E8}" type="presParOf" srcId="{7BA9C63C-8FD6-4741-84C8-AEB641E64D2B}" destId="{2121C123-AD72-4593-A088-18000B0D0F7A}" srcOrd="3" destOrd="0" presId="urn:microsoft.com/office/officeart/2018/5/layout/IconCircleLabelList"/>
    <dgm:cxn modelId="{24E9178D-3A85-4E79-B962-9ADF807C271D}" type="presParOf" srcId="{50B3CE7C-E10B-4E23-BD93-03664997C932}" destId="{CF3B4C2F-7B7B-43B0-A636-501D2F03789E}" srcOrd="11" destOrd="0" presId="urn:microsoft.com/office/officeart/2018/5/layout/IconCircleLabelList"/>
    <dgm:cxn modelId="{1104475F-13BF-4736-A583-4BABFC0307E7}" type="presParOf" srcId="{50B3CE7C-E10B-4E23-BD93-03664997C932}" destId="{DF275EAD-C7C7-45DD-9FB5-57C3439CC55D}" srcOrd="12" destOrd="0" presId="urn:microsoft.com/office/officeart/2018/5/layout/IconCircleLabelList"/>
    <dgm:cxn modelId="{E19803BC-01EF-43A7-B055-759F2B126813}" type="presParOf" srcId="{DF275EAD-C7C7-45DD-9FB5-57C3439CC55D}" destId="{12DC076C-6B0C-4350-A630-9B2869F68456}" srcOrd="0" destOrd="0" presId="urn:microsoft.com/office/officeart/2018/5/layout/IconCircleLabelList"/>
    <dgm:cxn modelId="{83A3164B-0105-496E-B2C9-DB51820558F2}" type="presParOf" srcId="{DF275EAD-C7C7-45DD-9FB5-57C3439CC55D}" destId="{3CDE7CC4-1C60-4C01-A72A-6137806616D1}" srcOrd="1" destOrd="0" presId="urn:microsoft.com/office/officeart/2018/5/layout/IconCircleLabelList"/>
    <dgm:cxn modelId="{D0AF1939-D3FF-45B1-9FE7-4B119A3031FA}" type="presParOf" srcId="{DF275EAD-C7C7-45DD-9FB5-57C3439CC55D}" destId="{216479AF-439E-4BA0-BCC2-B107C861A0E8}" srcOrd="2" destOrd="0" presId="urn:microsoft.com/office/officeart/2018/5/layout/IconCircleLabelList"/>
    <dgm:cxn modelId="{03693CE9-F5FC-477E-A4E8-DB8F3E6E6B54}" type="presParOf" srcId="{DF275EAD-C7C7-45DD-9FB5-57C3439CC55D}" destId="{8659D27B-BDF4-44AB-88F2-1F14D0174F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52754" y="428204"/>
          <a:ext cx="660515" cy="6605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393520" y="568970"/>
          <a:ext cx="378984" cy="37898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41606" y="1294454"/>
          <a:ext cx="1082812" cy="43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/>
            <a:t>Написать код для боя</a:t>
          </a:r>
          <a:r>
            <a:rPr lang="en-gb" sz="1100" kern="1200" dirty="0"/>
            <a:t>. </a:t>
          </a:r>
        </a:p>
      </dsp:txBody>
      <dsp:txXfrm>
        <a:off x="41606" y="1294454"/>
        <a:ext cx="1082812" cy="433125"/>
      </dsp:txXfrm>
    </dsp:sp>
    <dsp:sp modelId="{BCD8CDD9-0C56-4401-ADB1-8B48DAB2C96F}">
      <dsp:nvSpPr>
        <dsp:cNvPr id="0" name=""/>
        <dsp:cNvSpPr/>
      </dsp:nvSpPr>
      <dsp:spPr>
        <a:xfrm>
          <a:off x="1525059" y="428204"/>
          <a:ext cx="660515" cy="6605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1665825" y="568970"/>
          <a:ext cx="378984" cy="378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313911" y="1294454"/>
          <a:ext cx="1082812" cy="43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/>
            <a:t>Сохранять результаты участников и научиться выводить их в </a:t>
          </a:r>
          <a:r>
            <a:rPr lang="en-GB" sz="1100" kern="1200" dirty="0" err="1"/>
            <a:t>pygame</a:t>
          </a:r>
          <a:r>
            <a:rPr lang="en-GB" sz="1100" kern="1200" dirty="0"/>
            <a:t> </a:t>
          </a:r>
          <a:r>
            <a:rPr lang="ru-RU" sz="1100" kern="1200" dirty="0"/>
            <a:t>с </a:t>
          </a:r>
          <a:r>
            <a:rPr lang="en-GB" sz="1100" kern="1200" dirty="0"/>
            <a:t>sqlite3</a:t>
          </a:r>
          <a:endParaRPr lang="en-gb" sz="1100" kern="1200" dirty="0"/>
        </a:p>
      </dsp:txBody>
      <dsp:txXfrm>
        <a:off x="1313911" y="1294454"/>
        <a:ext cx="1082812" cy="433125"/>
      </dsp:txXfrm>
    </dsp:sp>
    <dsp:sp modelId="{FF93E135-77D6-48A0-8871-9BC93D705D06}">
      <dsp:nvSpPr>
        <dsp:cNvPr id="0" name=""/>
        <dsp:cNvSpPr/>
      </dsp:nvSpPr>
      <dsp:spPr>
        <a:xfrm>
          <a:off x="2797364" y="428204"/>
          <a:ext cx="660515" cy="6605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2938129" y="568970"/>
          <a:ext cx="378984" cy="378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2586215" y="1294454"/>
          <a:ext cx="1082812" cy="43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gb" sz="1100" kern="1200" dirty="0"/>
        </a:p>
      </dsp:txBody>
      <dsp:txXfrm>
        <a:off x="2586215" y="1294454"/>
        <a:ext cx="1082812" cy="433125"/>
      </dsp:txXfrm>
    </dsp:sp>
    <dsp:sp modelId="{7E3DEC91-6D64-4C2C-884C-1A342D96963B}">
      <dsp:nvSpPr>
        <dsp:cNvPr id="0" name=""/>
        <dsp:cNvSpPr/>
      </dsp:nvSpPr>
      <dsp:spPr>
        <a:xfrm>
          <a:off x="4069669" y="428204"/>
          <a:ext cx="660515" cy="6605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56DAE-CBAA-470E-A8A7-054886CA6293}">
      <dsp:nvSpPr>
        <dsp:cNvPr id="0" name=""/>
        <dsp:cNvSpPr/>
      </dsp:nvSpPr>
      <dsp:spPr>
        <a:xfrm>
          <a:off x="4210434" y="568970"/>
          <a:ext cx="378984" cy="37898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120D1-B073-4B61-B252-514B8E079AD5}">
      <dsp:nvSpPr>
        <dsp:cNvPr id="0" name=""/>
        <dsp:cNvSpPr/>
      </dsp:nvSpPr>
      <dsp:spPr>
        <a:xfrm>
          <a:off x="2713933" y="1252744"/>
          <a:ext cx="1082812" cy="43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C</a:t>
          </a:r>
          <a:r>
            <a:rPr lang="ru-RU" sz="1100" kern="1200" dirty="0"/>
            <a:t>делать несколько уровней</a:t>
          </a:r>
          <a:endParaRPr lang="en-gb" sz="1100" kern="1200" dirty="0"/>
        </a:p>
      </dsp:txBody>
      <dsp:txXfrm>
        <a:off x="2713933" y="1252744"/>
        <a:ext cx="1082812" cy="433125"/>
      </dsp:txXfrm>
    </dsp:sp>
    <dsp:sp modelId="{C3E6E7DB-2919-41FF-874F-B50ECA6F1663}">
      <dsp:nvSpPr>
        <dsp:cNvPr id="0" name=""/>
        <dsp:cNvSpPr/>
      </dsp:nvSpPr>
      <dsp:spPr>
        <a:xfrm>
          <a:off x="5585875" y="1138540"/>
          <a:ext cx="660515" cy="6605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6EC86-6016-4147-A216-028C2BBADB17}">
      <dsp:nvSpPr>
        <dsp:cNvPr id="0" name=""/>
        <dsp:cNvSpPr/>
      </dsp:nvSpPr>
      <dsp:spPr>
        <a:xfrm flipV="1">
          <a:off x="7148564" y="577314"/>
          <a:ext cx="378984" cy="215390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18AB3-56B8-4180-A0D2-83909781814C}">
      <dsp:nvSpPr>
        <dsp:cNvPr id="0" name=""/>
        <dsp:cNvSpPr/>
      </dsp:nvSpPr>
      <dsp:spPr>
        <a:xfrm>
          <a:off x="4122098" y="1563316"/>
          <a:ext cx="1082812" cy="43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gb" sz="1100" kern="1200" dirty="0"/>
        </a:p>
      </dsp:txBody>
      <dsp:txXfrm>
        <a:off x="4122098" y="1563316"/>
        <a:ext cx="1082812" cy="433125"/>
      </dsp:txXfrm>
    </dsp:sp>
    <dsp:sp modelId="{F7767994-16CD-42F3-BAAA-CCE462B4AFA6}">
      <dsp:nvSpPr>
        <dsp:cNvPr id="0" name=""/>
        <dsp:cNvSpPr/>
      </dsp:nvSpPr>
      <dsp:spPr>
        <a:xfrm>
          <a:off x="6614278" y="428204"/>
          <a:ext cx="660515" cy="6605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46103-8AB3-4A3E-A67F-C7B3D9951002}">
      <dsp:nvSpPr>
        <dsp:cNvPr id="0" name=""/>
        <dsp:cNvSpPr/>
      </dsp:nvSpPr>
      <dsp:spPr>
        <a:xfrm>
          <a:off x="6755044" y="568970"/>
          <a:ext cx="378984" cy="37898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1C123-AD72-4593-A088-18000B0D0F7A}">
      <dsp:nvSpPr>
        <dsp:cNvPr id="0" name=""/>
        <dsp:cNvSpPr/>
      </dsp:nvSpPr>
      <dsp:spPr>
        <a:xfrm>
          <a:off x="6403129" y="1294454"/>
          <a:ext cx="1082812" cy="43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/>
            <a:t>спрайты</a:t>
          </a:r>
          <a:endParaRPr lang="en-gb" sz="1100" kern="1200" dirty="0"/>
        </a:p>
      </dsp:txBody>
      <dsp:txXfrm>
        <a:off x="6403129" y="1294454"/>
        <a:ext cx="1082812" cy="433125"/>
      </dsp:txXfrm>
    </dsp:sp>
    <dsp:sp modelId="{12DC076C-6B0C-4350-A630-9B2869F68456}">
      <dsp:nvSpPr>
        <dsp:cNvPr id="0" name=""/>
        <dsp:cNvSpPr/>
      </dsp:nvSpPr>
      <dsp:spPr>
        <a:xfrm>
          <a:off x="3433516" y="2425547"/>
          <a:ext cx="660515" cy="6605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E7CC4-1C60-4C01-A72A-6137806616D1}">
      <dsp:nvSpPr>
        <dsp:cNvPr id="0" name=""/>
        <dsp:cNvSpPr/>
      </dsp:nvSpPr>
      <dsp:spPr>
        <a:xfrm>
          <a:off x="3574282" y="2566313"/>
          <a:ext cx="378984" cy="37898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9D27B-BDF4-44AB-88F2-1F14D0174F9C}">
      <dsp:nvSpPr>
        <dsp:cNvPr id="0" name=""/>
        <dsp:cNvSpPr/>
      </dsp:nvSpPr>
      <dsp:spPr>
        <a:xfrm>
          <a:off x="3222368" y="3291797"/>
          <a:ext cx="1082812" cy="43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/>
            <a:t>анимация</a:t>
          </a:r>
          <a:endParaRPr lang="en-gb" sz="1100" kern="1200" dirty="0"/>
        </a:p>
      </dsp:txBody>
      <dsp:txXfrm>
        <a:off x="3222368" y="3291797"/>
        <a:ext cx="1082812" cy="433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1/25/2024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"/>
          <a:stretch/>
        </p:blipFill>
        <p:spPr>
          <a:xfrm>
            <a:off x="20" y="10"/>
            <a:ext cx="12191980" cy="6880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00295" y="2474769"/>
            <a:ext cx="7487462" cy="1908461"/>
          </a:xfrm>
          <a:effectLst>
            <a:glow rad="228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>
            <a:noAutofit/>
          </a:bodyPr>
          <a:lstStyle/>
          <a:p>
            <a:pPr algn="ctr" rtl="0"/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CF7F1"/>
                </a:highlight>
              </a:rPr>
              <a:t>Fighting game</a:t>
            </a:r>
            <a:endParaRPr lang="en-gb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CF7F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6800" y="2355850"/>
            <a:ext cx="4775200" cy="1630363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Fight game</a:t>
            </a:r>
            <a:endParaRPr lang="en-gb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8072" y="746945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5400" b="1" dirty="0"/>
              <a:t>Задачи</a:t>
            </a:r>
            <a:endParaRPr lang="en-gb" sz="5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3728778"/>
              </p:ext>
            </p:extLst>
          </p:nvPr>
        </p:nvGraphicFramePr>
        <p:xfrm>
          <a:off x="2903545" y="2192805"/>
          <a:ext cx="7527549" cy="372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A34742-CD34-C624-E21D-7E7D22D0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361324-1C8A-40EA-A8C7-BACD05350B74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EC8AE-1FC4-AB90-AC1B-2FCA77737323}"/>
              </a:ext>
            </a:extLst>
          </p:cNvPr>
          <p:cNvSpPr txBox="1"/>
          <p:nvPr/>
        </p:nvSpPr>
        <p:spPr>
          <a:xfrm>
            <a:off x="1194643" y="736234"/>
            <a:ext cx="9802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Анимации</a:t>
            </a:r>
            <a:endParaRPr lang="en-GB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C8392-6505-1316-6F7D-CA3C8C50E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762812"/>
            <a:ext cx="11768137" cy="50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A248D-0D3F-2774-AB8E-1E06CC919A6D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FIGHTING GAME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62B290-754C-FA08-4304-3FDDEF1E6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33611"/>
          <a:stretch/>
        </p:blipFill>
        <p:spPr bwMode="auto">
          <a:xfrm>
            <a:off x="1066800" y="2103120"/>
            <a:ext cx="10058400" cy="38496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2E5771EB-F86E-F25A-FF61-8B15B6A7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65361324-1C8A-40EA-A8C7-BACD05350B74}" type="datetime1">
              <a:rPr lang="en-US" smtClean="0"/>
              <a:pPr>
                <a:spcAft>
                  <a:spcPts val="600"/>
                </a:spcAft>
              </a:pPr>
              <a:t>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B95676-2B7E-C170-671E-4D629B843C8F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Сам процесс игры()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FA395B-7123-FF8C-13BB-C3F76EA7C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32" b="25780"/>
          <a:stretch/>
        </p:blipFill>
        <p:spPr>
          <a:xfrm>
            <a:off x="1066800" y="1647177"/>
            <a:ext cx="10058400" cy="4754880"/>
          </a:xfrm>
          <a:prstGeom prst="rect">
            <a:avLst/>
          </a:prstGeom>
          <a:noFill/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88CFE9ED-4196-367F-92EA-F4178FD7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65361324-1C8A-40EA-A8C7-BACD05350B74}" type="datetime1">
              <a:rPr lang="en-US" smtClean="0"/>
              <a:pPr>
                <a:spcAft>
                  <a:spcPts val="600"/>
                </a:spcAft>
              </a:pPr>
              <a:t>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57749-C01A-974E-C1FE-B2A1FC99CA1C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Уровни</a:t>
            </a:r>
          </a:p>
        </p:txBody>
      </p:sp>
      <p:pic>
        <p:nvPicPr>
          <p:cNvPr id="5" name="Рисунок 4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4E74F34-9AA5-982D-9FD7-197BC3C6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56" y="2103120"/>
            <a:ext cx="3714887" cy="3849624"/>
          </a:xfrm>
          <a:prstGeom prst="rect">
            <a:avLst/>
          </a:prstGeom>
          <a:noFill/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E1E8CC2E-56D2-0868-0289-84E5DD5F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65361324-1C8A-40EA-A8C7-BACD05350B74}" type="datetime1">
              <a:rPr lang="en-US" smtClean="0"/>
              <a:pPr>
                <a:spcAft>
                  <a:spcPts val="600"/>
                </a:spcAft>
              </a:pPr>
              <a:t>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57749-C01A-974E-C1FE-B2A1FC99CA1C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1E8CC2E-56D2-0868-0289-84E5DD5F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65361324-1C8A-40EA-A8C7-BACD05350B74}" type="datetime1">
              <a:rPr lang="en-US" smtClean="0"/>
              <a:pPr>
                <a:spcAft>
                  <a:spcPts val="600"/>
                </a:spcAft>
              </a:pPr>
              <a:t>1/25/2024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65EE9E-DA22-1C2B-86E8-B22AEFF6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4" y="2014194"/>
            <a:ext cx="2667000" cy="1819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199E5-4365-0655-79F4-B97F911C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3114675"/>
            <a:ext cx="2790825" cy="6286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89BAD4-1CC2-DEE2-E8D5-F021A374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785812"/>
            <a:ext cx="112585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9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57749-C01A-974E-C1FE-B2A1FC99CA1C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1E8CC2E-56D2-0868-0289-84E5DD5F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65361324-1C8A-40EA-A8C7-BACD05350B74}" type="datetime1">
              <a:rPr lang="en-US" smtClean="0"/>
              <a:pPr>
                <a:spcAft>
                  <a:spcPts val="600"/>
                </a:spcAft>
              </a:pPr>
              <a:t>1/25/2024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65EE9E-DA22-1C2B-86E8-B22AEFF6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88" y="2436493"/>
            <a:ext cx="2667000" cy="1819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199E5-4365-0655-79F4-B97F911C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75" y="3499353"/>
            <a:ext cx="2790825" cy="628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155739-77C8-BDCE-9DFF-4B22CCB3B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42" y="2501398"/>
            <a:ext cx="2514600" cy="542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A3152E-11B3-D04E-A635-50F229255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88" y="1047406"/>
            <a:ext cx="1781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7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0651B7-12A3-51C2-E931-CA7B25A9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361324-1C8A-40EA-A8C7-BACD05350B74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E0AF6-F1DF-FADB-207F-876F1F97CC98}"/>
              </a:ext>
            </a:extLst>
          </p:cNvPr>
          <p:cNvSpPr txBox="1"/>
          <p:nvPr/>
        </p:nvSpPr>
        <p:spPr>
          <a:xfrm>
            <a:off x="4343400" y="1152264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Кто за что отвечал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CF211-3C56-8B87-EA49-B266CE020C4F}"/>
              </a:ext>
            </a:extLst>
          </p:cNvPr>
          <p:cNvSpPr txBox="1"/>
          <p:nvPr/>
        </p:nvSpPr>
        <p:spPr>
          <a:xfrm>
            <a:off x="1874584" y="2124745"/>
            <a:ext cx="27953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Даня: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удары </a:t>
            </a:r>
            <a:r>
              <a:rPr lang="ru-RU" dirty="0" err="1"/>
              <a:t>объктов</a:t>
            </a:r>
            <a:endParaRPr lang="ru-RU" dirty="0"/>
          </a:p>
          <a:p>
            <a:r>
              <a:rPr lang="ru-RU" dirty="0"/>
              <a:t>-как будет нападать черный квадрат</a:t>
            </a:r>
          </a:p>
          <a:p>
            <a:r>
              <a:rPr lang="ru-RU" dirty="0"/>
              <a:t>-</a:t>
            </a:r>
            <a:r>
              <a:rPr lang="ru-RU" dirty="0" err="1"/>
              <a:t>функции,чтобы</a:t>
            </a:r>
            <a:r>
              <a:rPr lang="ru-RU" dirty="0"/>
              <a:t> драка работала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CF017-AD79-B8F2-3409-07DC806CF7DA}"/>
              </a:ext>
            </a:extLst>
          </p:cNvPr>
          <p:cNvSpPr txBox="1"/>
          <p:nvPr/>
        </p:nvSpPr>
        <p:spPr>
          <a:xfrm>
            <a:off x="7009925" y="2107401"/>
            <a:ext cx="22516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Алина:</a:t>
            </a:r>
          </a:p>
          <a:p>
            <a:r>
              <a:rPr lang="ru-RU" dirty="0"/>
              <a:t>-анимация</a:t>
            </a:r>
          </a:p>
          <a:p>
            <a:r>
              <a:rPr lang="ru-RU" dirty="0"/>
              <a:t>-БД</a:t>
            </a:r>
          </a:p>
          <a:p>
            <a:r>
              <a:rPr lang="ru-RU" dirty="0"/>
              <a:t>-дизайн</a:t>
            </a:r>
          </a:p>
          <a:p>
            <a:r>
              <a:rPr lang="ru-RU" dirty="0"/>
              <a:t>-звук</a:t>
            </a:r>
          </a:p>
          <a:p>
            <a:r>
              <a:rPr lang="ru-RU" dirty="0"/>
              <a:t>-</a:t>
            </a:r>
            <a:r>
              <a:rPr lang="ru-RU" dirty="0" err="1"/>
              <a:t>открывающе</a:t>
            </a:r>
            <a:r>
              <a:rPr lang="ru-RU" dirty="0"/>
              <a:t> меню</a:t>
            </a:r>
          </a:p>
          <a:p>
            <a:r>
              <a:rPr lang="ru-RU" dirty="0"/>
              <a:t>-закрывающее меню</a:t>
            </a:r>
          </a:p>
          <a:p>
            <a:r>
              <a:rPr lang="ru-RU" dirty="0"/>
              <a:t>-результаты</a:t>
            </a:r>
          </a:p>
          <a:p>
            <a:r>
              <a:rPr lang="ru-RU" dirty="0"/>
              <a:t>--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5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{96D4F859-6C24-4086-B33A-40BA98A9A8FF}tf78438558_win32</Template>
  <TotalTime>33</TotalTime>
  <Words>82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Fighting game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Fight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 game</dc:title>
  <dc:creator>Mors Alina</dc:creator>
  <cp:lastModifiedBy>Лорс Хава Абуевна</cp:lastModifiedBy>
  <cp:revision>4</cp:revision>
  <dcterms:created xsi:type="dcterms:W3CDTF">2024-01-19T08:39:30Z</dcterms:created>
  <dcterms:modified xsi:type="dcterms:W3CDTF">2024-01-25T19:13:36Z</dcterms:modified>
</cp:coreProperties>
</file>