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72" r:id="rId5"/>
    <p:sldId id="258" r:id="rId6"/>
    <p:sldId id="273" r:id="rId7"/>
    <p:sldId id="261" r:id="rId8"/>
    <p:sldId id="275" r:id="rId9"/>
    <p:sldId id="259" r:id="rId10"/>
    <p:sldId id="268" r:id="rId11"/>
    <p:sldId id="269" r:id="rId12"/>
    <p:sldId id="270" r:id="rId13"/>
    <p:sldId id="278" r:id="rId14"/>
    <p:sldId id="266" r:id="rId15"/>
    <p:sldId id="276" r:id="rId16"/>
    <p:sldId id="264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1B5B"/>
    <a:srgbClr val="A3E9AF"/>
    <a:srgbClr val="99EFFF"/>
    <a:srgbClr val="D8B599"/>
    <a:srgbClr val="F5999D"/>
    <a:srgbClr val="6E77A1"/>
    <a:srgbClr val="8873BC"/>
    <a:srgbClr val="E29791"/>
    <a:srgbClr val="FFCA99"/>
    <a:srgbClr val="4092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4:43:43.82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24575,'3729'0'-1365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2:44:44.30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2:44:44.65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</inkml:trace>
  <inkml:trace contextRef="#ctx0" brushRef="#br0" timeOffset="1">0 1 24575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4:11:42.31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0 24575,'8'0'0,"10"0"0,10 0 0,13 0 0,6 0 0,8 0 0,-2 0 0,-2 0 0,-1 0 0,-6 0 0,-6 0 0,-6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4:42:06.46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0 1 24575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4:42:10.62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0 119 24575,'77'4'0,"0"3"0,79 19 0,-83-13 0,1-2 0,104 1 0,-111-17 0,-1-2 0,115-29 0,-117 20 0,1 4 0,126-9 0,748 22 0,-887-3 0,1-2 0,79-17 0,-61 2 0,-48 13 0,0 0 0,0 1 0,0 1 0,25-1 0,124-5 0,35-2 0,-39 10 0,169 6 0,-309-3 0,-1 2 0,0 1 0,0 1 0,0 2 0,-1 0 0,26 12 0,-49-18 0,0 0 0,0 1 0,-1-1 0,1 1 0,-1 0 0,1 0 0,-1 0 0,1 0 0,-1 0 0,0 0 0,0 0 0,0 1 0,-1-1 0,1 1 0,0 0 0,-1 0 0,0-1 0,0 1 0,1 0 0,-2 0 0,1 0 0,0 0 0,-1 0 0,1 0 0,-1 0 0,0 0 0,0 0 0,0 0 0,0 1 0,-1-1 0,1 0 0,-1 0 0,0 0 0,0 0 0,0-1 0,0 1 0,0 0 0,-1 0 0,1-1 0,-1 1 0,0 0 0,0-1 0,1 0 0,-2 1 0,1-1 0,0 0 0,0 0 0,-1 0 0,1 0 0,-1-1 0,0 1 0,-3 1 0,-8 3 0,-1 0 0,0 0 0,0-2 0,0 0 0,0 0 0,-1-2 0,-21 2 0,-116-5 0,72-2 0,-1381 2 0,752 2 0,679-3 0,1-1 0,-1-2 0,-38-10 0,38 7 0,-1 2 0,-57-4 0,-20 11-15,59 0-435,0-1 0,-67-10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4:42:11.06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1 0 24575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4:42:11.39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1 0 24575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1:51:06.30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24575,'1659'0'0,"-1516"13"0,-21-2 0,214-12 0,79 4 0,-286 7 0,100 2 0,676-12-1365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1:51:07.43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1:51:18.97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09:54:38.25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3 24575,'689'12'0,"38"0"0,-556-24 0,-11-1 0,1045 11 0,-586 5 0,4473-3-1365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1:51:19.93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2:44:43.91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2:44:44.30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2:44:44.65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</inkml:trace>
  <inkml:trace contextRef="#ctx0" brushRef="#br0" timeOffset="1">0 1 24575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4:42:20.15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70 24575,'28'-1'0,"49"-10"0,23 0 0,969 9 0,-522 4 0,331-2 0,-843-1 0,47-10 0,-9 2 0,-44 6 0,376-19 0,2201 24 0,-1392-4 0,-1110 9 0,-95-5 0,1-1 0,-1 1 0,0 1 0,0 0 0,0 0 0,0 1 0,-1 0 0,15 9 0,-20-11 0,0 1 0,0 1 0,0-1 0,-1 0 0,0 1 0,1-1 0,-1 1 0,0 0 0,-1 0 0,1 0 0,0 0 0,-1 0 0,0 0 0,0 0 0,-1 0 0,1 1 0,-1-1 0,0 0 0,0 0 0,0 1 0,0-1 0,-1 0 0,0 0 0,-1 6 0,0-4 0,1 1 0,-1-1 0,-1 0 0,1 0 0,-1 0 0,0 0 0,0 0 0,-1 0 0,1-1 0,-1 0 0,-1 0 0,1 0 0,-1 0 0,0-1 0,-5 5 0,1-5 0,1 0 0,-1 0 0,-1-1 0,1 0 0,0 0 0,-1-1 0,0-1 0,1 1 0,-1-2 0,-18 0 0,-13-2 0,-50-11 0,49 7 0,-27 0 0,-105 4 0,119 4 0,-1-3 0,1-2 0,-77-14 0,66 5 0,0 2 0,-82-1 0,-138 13 0,103 1 0,-2213-3 0,2197 12 0,3 0 0,-2646-13-1365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4:42:21.52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1 0 24575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4:42:23.91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16 0 24575,'-8'41'0,"6"-36"0,0-1 0,1 1 0,0 0 0,0-1 0,1 1 0,-1 0 0,1 9 0,1-12 0,-1-1 0,1 1 0,0 0 0,-1-1 0,1 1 0,0-1 0,0 1 0,0-1 0,0 1 0,0-1 0,1 0 0,-1 0 0,0 0 0,0 1 0,1-1 0,-1 0 0,1-1 0,-1 1 0,1 0 0,-1 0 0,1-1 0,0 1 0,-1 0 0,1-1 0,0 0 0,-1 1 0,3-1 0,24 4 0,-1-2 0,0-1 0,1-1 0,-1-1 0,53-9 0,-71 9 0,-1-1 0,1 0 0,-1 0 0,0-1 0,0 0 0,0 0 0,0-1 0,12-8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2:03:02.26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24575,'2241'0'0,"-2212"1"0,-1 2 0,0 1 0,34 10 0,52 7 0,341 5 0,1211-27 0,-875 2 0,-755-3 0,49-8 0,-49 4 0,46 0 0,1699 7-1365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2:03:05.24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24575,'4'0'0,"5"0"0,6 0 0,7 0 0,4 0 0,3 0 0,-1 0 0,-1 0 0,-1 0 0,-1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4:43:37.60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0 235 24575,'2'2'0,"-1"-1"0,1 0 0,0 0 0,-1 1 0,1-1 0,0 0 0,0 0 0,0-1 0,0 1 0,0 0 0,0-1 0,0 1 0,0-1 0,0 0 0,0 1 0,0-1 0,0 0 0,3 0 0,-1 0 0,146 11 0,176-10 0,-158-3 0,4254 0 0,-2321 3 0,-1940-8 0,169-30 0,-197 20 0,353-16 0,-81 34 0,-461 22 0,13-9 0,0 2 0,1 2 0,0 2 0,2 1 0,1 2 0,-43 33 0,72-48 0,1-1 0,-2 0 0,1-1 0,-1 0 0,0 0 0,0-1 0,0-1 0,-16 5 0,6-5 0,0-1 0,0-1 0,-1 0 0,-21-2 0,-342-35 0,225 15 0,147 19 0,-22-3 0,1-1 0,-36-9 0,58 6 0,24 4 0,29 0 0,723-1 0,-389 9 0,-284-4 0,-73 0 0,-62-1 0,-506 0 0,-621 3 0,945 7 0,0 9 0,-278 60 0,-420 173 0,780-201 0,14-4 0,-2-4 0,-137 22 0,262-62 0,1-1 0,-1 0 0,0-1 0,1 0 0,-1 0 0,0 0 0,-8-2 0,13 2 0,1-1 0,-1 0 0,1 1 0,0-1 0,-1 0 0,1 0 0,0 0 0,-1 0 0,1 0 0,0 0 0,0 0 0,0 0 0,0 0 0,0 0 0,0-1 0,0 1 0,0 0 0,1-1 0,-1 1 0,0-1 0,1 1 0,-1-1 0,1 1 0,0-1 0,-1 1 0,1-1 0,0 1 0,0-1 0,0 0 0,0 1 0,0-1 0,1 1 0,-1-3 0,1-6 0,1-1 0,0 1 0,0-1 0,1 1 0,1 0 0,-1 0 0,2 1 0,-1-1 0,13-17 0,-7 12 0,2 1 0,0 0 0,1 0 0,0 1 0,18-12 0,10-4 0,1 2 0,1 1 0,59-24 0,410-162 0,-500 205 0,-20 4 0,-27 3 0,34 0 0,-80 4 0,0 4 0,1 4 0,-118 31 0,163-30 0,33-7 0,12-1 0,18-1 0,112 4 0,1-6 0,0-7 0,246-39 0,-355 38 0,-12 4 0,-1-2 0,1 0 0,-1-1 0,0 0 0,-1-2 0,0 0 0,19-11 0,-35 17 0,0 0 0,0 0 0,0-1 0,0 1 0,0 0 0,0-1 0,0 1 0,-1-1 0,1 0 0,-1 1 0,1-1 0,-1 0 0,0 0 0,0 0 0,1 0 0,-2 0 0,1 0 0,0 0 0,0-1 0,-1 1 0,2-4 0,-3 4 0,1-1 0,-1 1 0,1 0 0,-1 0 0,0 0 0,0 0 0,0 0 0,0 0 0,0 0 0,-1 0 0,1 0 0,0 0 0,-1 1 0,1-1 0,-1 0 0,0 1 0,-3-3 0,-8-4 0,0 0 0,-1 0 0,0 1 0,-27-9 0,-18-3 0,-1 3 0,-106-16 0,-127 5 0,180 18 0,79 5 0,34 4 0,0 0 0,-1 0 0,1 0 0,0 0 0,0 0 0,0 0 0,0 0 0,0 0 0,0 0 0,-1 0 0,1 0 0,0 0 0,0 0 0,0 0 0,0 0 0,0 0 0,-1 0 0,1 0 0,0 0 0,0 0 0,0 0 0,0 0 0,0 0 0,0 0 0,-1 0 0,1-1 0,0 1 0,0 0 0,0 0 0,0 0 0,0 0 0,0 0 0,0 0 0,0 0 0,0 0 0,-1-1 0,1 1 0,0 0 0,0 0 0,0 0 0,0 0 0,0 0 0,0-1 0,0 1 0,0 0 0,0 0 0,0 0 0,0 0 0,0 0 0,0 0 0,0-1 0,0 1 0,0 0 0,0 0 0,0 0 0,0 0 0,0 0 0,0-1 0,1 1 0,-1 0 0,0 0 0,0 0 0,0 0 0,0 0 0,0 0 0,0 0 0,0-1 0,1 1 0,14-7 0,24-3 0,62-1 0,160 3 0,-2971 10 0,2657 1 0,1 3 0,0 2 0,-73 22 0,103-25 0,-313 99 0,261-80 0,58-18 0,0 0 0,0-1 0,-1-1 0,0 0 0,-32 2 0,-386-6 0,183-2 0,94-9 0,7 1 0,143 10 0,0 0 0,0 1 0,1 0 0,-1 1 0,0 0 0,1 0 0,-1 0 0,1 1 0,-13 7 0,18-9 0,0 0 0,1 0 0,-1 0 0,0 0 0,1 1 0,-1-1 0,1 0 0,-1 1 0,1-1 0,0 1 0,0 0 0,0-1 0,0 1 0,0 0 0,0-1 0,0 1 0,0 0 0,1 0 0,-1 0 0,1 0 0,-1 0 0,1 0 0,0 0 0,0 0 0,0 0 0,0 0 0,0 0 0,0 0 0,1 0 0,-1 0 0,0 0 0,1 0 0,0 0 0,-1-1 0,1 1 0,0 0 0,0 0 0,0 0 0,0-1 0,1 1 0,-1-1 0,3 3 0,1 2 0,0-1 0,0 0 0,1-1 0,0 1 0,0-1 0,0 0 0,0-1 0,1 1 0,-1-1 0,1-1 0,0 1 0,0-1 0,0 0 0,10 1 0,15 2 0,61 1 0,-75-6 0,567 0 0,-244-4 0,-125 8 0,-256 11 0,35-13 0,-1 1 0,-1-1 0,1 0 0,0 0 0,0-1 0,-13 2 0,16-3 0,0-1 0,1 1 0,-1 0 0,0-1 0,1 0 0,-1 0 0,1 0 0,-1 0 0,1 0 0,-1 0 0,1-1 0,0 1 0,0-1 0,0 0 0,-1 1 0,2-1 0,-1 0 0,0 0 0,0 0 0,1-1 0,-3-2 0,-7-13-455,0-1 0,-14-34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1:39:15.68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3 24575,'93'-1'0,"25"0"0,140 16 0,-123 2 0,172-1 0,2660-19 0,-1507 5 0,-1321-2-1365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1:39:22.34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0 24575,'608'0'0,"-580"2"0,49 8 0,25 2 0,102-1 0,36 0 0,740-11 0,-842 12 0,-91-6 0,48 0 0,105-9 0,227 6 0,-407-1 0,0 2 0,0 0 0,23 8 0,-22-5 0,2-2 0,27 5 0,30-6 0,-51-3 0,0 0 0,44 10 0,-39-6 0,1-1 0,-1-2 0,64-3 0,-30 0 0,-60 0 0,0 0 0,1 0 0,-1-1 0,0 0 0,13-5 0,-20 6 0,0 1 0,1-1 0,-1 0 0,0 1 0,1-1 0,-1 0 0,0 0 0,0 0 0,0 0 0,0 0 0,0 0 0,0 0 0,0 0 0,0 0 0,0 0 0,1-3 0,-2 3 0,0 0 0,0 0 0,0 0 0,-1 0 0,1 0 0,0 0 0,0 0 0,-1 0 0,1 0 0,-1 0 0,1 0 0,-1 0 0,1 0 0,-1 0 0,1 0 0,-1 0 0,0 1 0,1-1 0,-1 0 0,0 0 0,0 1 0,0-1 0,0 0 0,0 1 0,0-1 0,-1 0 0,-6-3 0,0 0 0,1 1 0,-1 0 0,-1 1 0,1-1 0,0 2 0,-1-1 0,-13 0 0,11 1 0,0-1 0,0 0 0,-20-6 0,38 9 0,0-1 0,-1 1 0,1-1 0,0 0 0,9-2 0,9 0 0,684 3 0,-702-1 0,-1 0 0,0 0 0,0 1 0,0-1 0,0 1 0,0 1 0,0-1 0,0 1 0,-1 0 0,1 0 0,9 6 0,-12-5 0,0 0 0,1 0 0,-1 0 0,0 0 0,-1 0 0,1 1 0,-1 0 0,1-1 0,-1 1 0,0 0 0,0 0 0,-1 0 0,1 1 0,-1-1 0,0 0 0,1 8 0,-1-8 0,0 0 0,0 0 0,1 0 0,-1 0 0,1 0 0,0-1 0,0 1 0,0-1 0,1 0 0,-1 1 0,1-1 0,0 0 0,-1 0 0,1-1 0,1 1 0,-1-1 0,0 1 0,1-1 0,-1 0 0,1 0 0,0-1 0,0 1 0,-1-1 0,1 1 0,0-1 0,0-1 0,6 2 0,13 1 0,0-1 0,0-1 0,41-4 0,-28 1 0,382 1-1365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1:40:44.99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4:42:51.09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1:48:05.10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0 24575,'6635'0'0,"-6600"2"0,48 8 0,-48-4 0,53 0 0,1305-7 0,-1360 3 0,54 9 0,-53-5 0,50 1 0,744-8-1365,-796 1-5461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2:44:43.91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B1C6CC-028D-EC40-A6D7-E374AB381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46EA0F4-E297-E14D-5E64-6E8273CDF7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F5549F-C3CC-D90C-5DB7-C1935727F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EA96-B703-4FB1-B7E6-9038D856D9E0}" type="datetimeFigureOut">
              <a:rPr lang="de-DE" smtClean="0"/>
              <a:t>09.09.2022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EEA2DB-F58B-DAA3-2EF6-C63BAAC9E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979B9F-DFDE-B41D-EFC3-8D3D829D0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CB01-179C-4AFD-B56D-17EBE8884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8944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50E02B-6E5A-F7F5-4593-949844DBA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CB5F731-33D8-BFBA-3BAF-C034AEB62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D6CA54-55A5-811F-F8EE-9809A8DB7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EA96-B703-4FB1-B7E6-9038D856D9E0}" type="datetimeFigureOut">
              <a:rPr lang="de-DE" smtClean="0"/>
              <a:t>09.09.2022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313253-4F4E-647B-75F0-1A3B685D7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97099D-6868-C317-D7FA-506071310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CB01-179C-4AFD-B56D-17EBE8884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8954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2B8FEE6-EEFC-B684-7043-BB69033093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0FA62C3-588A-7F04-454C-56CE5E3FC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5FBE8E-39B6-78B1-6E4C-EF0582665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EA96-B703-4FB1-B7E6-9038D856D9E0}" type="datetimeFigureOut">
              <a:rPr lang="de-DE" smtClean="0"/>
              <a:t>09.09.2022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410877-FC8B-D4DB-AA68-BF533F00B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0A58CB-F431-6456-6A0D-AFF93F10F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CB01-179C-4AFD-B56D-17EBE8884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9381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DDC93E-038F-6513-0BBC-1D0415AA6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DA1EAA-CE19-D3D0-D57B-5156C5BFA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C7CD6C-CFB7-0EAE-F19B-A2C02C777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EA96-B703-4FB1-B7E6-9038D856D9E0}" type="datetimeFigureOut">
              <a:rPr lang="de-DE" smtClean="0"/>
              <a:t>09.09.2022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E17B9F-B64C-EC65-FA87-A26E2B68F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9BF514-F676-A6C9-6AC1-C6AAB9C02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CB01-179C-4AFD-B56D-17EBE8884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5663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6A49BB-3AFB-21E3-47C4-354B5CD8C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8230DF-48DD-DA14-39D7-A6DABD0BD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495441-F358-21E3-3A3D-6C3615D05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EA96-B703-4FB1-B7E6-9038D856D9E0}" type="datetimeFigureOut">
              <a:rPr lang="de-DE" smtClean="0"/>
              <a:t>09.09.2022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EB9158-3070-78F9-DFD5-A84E3F237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2EEDB0-C10E-F592-1FF3-A9D5E84BB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CB01-179C-4AFD-B56D-17EBE8884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3027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A3BF10-4FDA-2A95-7620-620535795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FC0AAF-A551-04A0-2ECA-80A5CC2105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C26E86B-43B4-FDE3-D13F-16CA6690A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FEC9678-F16F-B666-2CF2-AC51B88FC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EA96-B703-4FB1-B7E6-9038D856D9E0}" type="datetimeFigureOut">
              <a:rPr lang="de-DE" smtClean="0"/>
              <a:t>09.09.2022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B474CB-0D5B-C3AE-0A5C-D765B25D0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101B493-66F5-08AC-8BBF-00361147B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CB01-179C-4AFD-B56D-17EBE8884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5794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F4D4D9-2CA0-FFFB-6AC9-4BE0284AE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BB8F0FB-47DC-0615-8C53-3D8D17B85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313CD72-B8B2-170F-C49E-74000FD42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691A2B7-D979-8229-4AF0-EE20F3EC21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8D7E375-C85D-EB2A-ABE8-82D6543C8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4975D3F-7AC3-FAEB-FF6F-D43C30BB9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EA96-B703-4FB1-B7E6-9038D856D9E0}" type="datetimeFigureOut">
              <a:rPr lang="de-DE" smtClean="0"/>
              <a:t>09.09.2022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EC31C49-F2AB-C245-84BC-16081BB81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B42879E-19D1-490B-9EFC-19D20FA6A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CB01-179C-4AFD-B56D-17EBE8884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1777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CDAE45-BFDE-DFEB-BB0E-BF2EA1A5B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A7EE807-7DF7-BD3D-E467-FCB1689A9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EA96-B703-4FB1-B7E6-9038D856D9E0}" type="datetimeFigureOut">
              <a:rPr lang="de-DE" smtClean="0"/>
              <a:t>09.09.2022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552B7D3-8E88-6185-9BC0-A1827A121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733D9B0-3111-ED75-BAEF-C5293347C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CB01-179C-4AFD-B56D-17EBE8884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0995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6DE99DC-5061-61F1-92C0-331A8385F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EA96-B703-4FB1-B7E6-9038D856D9E0}" type="datetimeFigureOut">
              <a:rPr lang="de-DE" smtClean="0"/>
              <a:t>09.09.2022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046D40C-3758-00D0-8C31-ED382D10C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940F0E1-30B4-0682-0539-93DFAB9B9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CB01-179C-4AFD-B56D-17EBE8884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4537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32FDAF-AA93-FCC3-5A06-34989E8E9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B59F96-AABC-1CC0-CECB-B12790B6E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DDFABA6-7F75-4F1A-59CC-CC54D9700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4AC4C00-328E-04E7-2F8B-2ADB070F4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EA96-B703-4FB1-B7E6-9038D856D9E0}" type="datetimeFigureOut">
              <a:rPr lang="de-DE" smtClean="0"/>
              <a:t>09.09.2022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1A40EF6-3758-8D24-97EB-F83389D61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7C90B18-B079-3892-F23F-6ED6D865E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CB01-179C-4AFD-B56D-17EBE8884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3567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4E294B-B2E3-458F-2661-52C1F529F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5F386F4-185D-F49D-3A1E-3DC09564D5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9C43561-D1EA-4C9B-6C83-3AA1AD97A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68D61C3-043F-BA8C-4866-248D29226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EA96-B703-4FB1-B7E6-9038D856D9E0}" type="datetimeFigureOut">
              <a:rPr lang="de-DE" smtClean="0"/>
              <a:t>09.09.2022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51AABEC-4914-DDBB-6BD2-C71D6BAEB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1114B35-EAC8-0836-302E-987F6E0AB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CB01-179C-4AFD-B56D-17EBE8884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714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B428D21-0F4F-665D-F5A2-E52B53EDA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B1596F-D874-CFFF-F57A-923CE156A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F9C2B3-9E44-849D-0B63-24C81ED53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FEA96-B703-4FB1-B7E6-9038D856D9E0}" type="datetimeFigureOut">
              <a:rPr lang="de-DE" smtClean="0"/>
              <a:t>09.09.2022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1521AB-CEF6-AC19-0E58-0F37922EB0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B1C168-64A9-42F6-9F78-FB7A1C8BD0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CCB01-179C-4AFD-B56D-17EBE8884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783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13" Type="http://schemas.openxmlformats.org/officeDocument/2006/relationships/image" Target="../media/image16.png"/><Relationship Id="rId18" Type="http://schemas.openxmlformats.org/officeDocument/2006/relationships/customXml" Target="../ink/ink18.xml"/><Relationship Id="rId3" Type="http://schemas.openxmlformats.org/officeDocument/2006/relationships/customXml" Target="../ink/ink9.xml"/><Relationship Id="rId21" Type="http://schemas.openxmlformats.org/officeDocument/2006/relationships/customXml" Target="../ink/ink20.xml"/><Relationship Id="rId7" Type="http://schemas.openxmlformats.org/officeDocument/2006/relationships/image" Target="../media/image14.png"/><Relationship Id="rId12" Type="http://schemas.openxmlformats.org/officeDocument/2006/relationships/customXml" Target="../ink/ink14.xml"/><Relationship Id="rId17" Type="http://schemas.openxmlformats.org/officeDocument/2006/relationships/image" Target="../media/image17.png"/><Relationship Id="rId2" Type="http://schemas.openxmlformats.org/officeDocument/2006/relationships/image" Target="../media/image12.png"/><Relationship Id="rId16" Type="http://schemas.openxmlformats.org/officeDocument/2006/relationships/customXml" Target="../ink/ink17.xml"/><Relationship Id="rId20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11" Type="http://schemas.openxmlformats.org/officeDocument/2006/relationships/image" Target="../media/image100.png"/><Relationship Id="rId5" Type="http://schemas.openxmlformats.org/officeDocument/2006/relationships/customXml" Target="../ink/ink10.xml"/><Relationship Id="rId15" Type="http://schemas.openxmlformats.org/officeDocument/2006/relationships/customXml" Target="../ink/ink16.xml"/><Relationship Id="rId10" Type="http://schemas.openxmlformats.org/officeDocument/2006/relationships/customXml" Target="../ink/ink13.xml"/><Relationship Id="rId19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Relationship Id="rId14" Type="http://schemas.openxmlformats.org/officeDocument/2006/relationships/customXml" Target="../ink/ink1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.xml"/><Relationship Id="rId13" Type="http://schemas.openxmlformats.org/officeDocument/2006/relationships/image" Target="../media/image190.png"/><Relationship Id="rId3" Type="http://schemas.openxmlformats.org/officeDocument/2006/relationships/customXml" Target="../ink/ink21.xml"/><Relationship Id="rId7" Type="http://schemas.openxmlformats.org/officeDocument/2006/relationships/image" Target="../media/image14.png"/><Relationship Id="rId12" Type="http://schemas.openxmlformats.org/officeDocument/2006/relationships/customXml" Target="../ink/ink26.xml"/><Relationship Id="rId17" Type="http://schemas.openxmlformats.org/officeDocument/2006/relationships/image" Target="../media/image21.png"/><Relationship Id="rId2" Type="http://schemas.openxmlformats.org/officeDocument/2006/relationships/image" Target="../media/image19.png"/><Relationship Id="rId16" Type="http://schemas.openxmlformats.org/officeDocument/2006/relationships/customXml" Target="../ink/ink2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.xml"/><Relationship Id="rId11" Type="http://schemas.openxmlformats.org/officeDocument/2006/relationships/image" Target="../media/image100.png"/><Relationship Id="rId5" Type="http://schemas.openxmlformats.org/officeDocument/2006/relationships/customXml" Target="../ink/ink22.xml"/><Relationship Id="rId15" Type="http://schemas.openxmlformats.org/officeDocument/2006/relationships/image" Target="../media/image20.png"/><Relationship Id="rId10" Type="http://schemas.openxmlformats.org/officeDocument/2006/relationships/customXml" Target="../ink/ink25.xml"/><Relationship Id="rId4" Type="http://schemas.openxmlformats.org/officeDocument/2006/relationships/image" Target="../media/image13.png"/><Relationship Id="rId9" Type="http://schemas.openxmlformats.org/officeDocument/2006/relationships/image" Target="../media/image180.png"/><Relationship Id="rId14" Type="http://schemas.openxmlformats.org/officeDocument/2006/relationships/customXml" Target="../ink/ink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image" Target="../media/image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5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customXml" Target="../ink/ink7.xml"/><Relationship Id="rId7" Type="http://schemas.openxmlformats.org/officeDocument/2006/relationships/customXml" Target="../ink/ink8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fferent numbers in 3D">
            <a:extLst>
              <a:ext uri="{FF2B5EF4-FFF2-40B4-BE49-F238E27FC236}">
                <a16:creationId xmlns:a16="http://schemas.microsoft.com/office/drawing/2014/main" id="{8137913D-9929-6630-3F66-3C64B130D6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F116E23-462D-24D3-62C8-3CE9CD42E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de-DE" sz="4400" b="1" dirty="0"/>
              <a:t>Eniac: Discounts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2E1E9DA-1C87-7B24-3A50-EAD3625D7C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65458" y="5253138"/>
            <a:ext cx="4499247" cy="679952"/>
          </a:xfrm>
        </p:spPr>
        <p:txBody>
          <a:bodyPr>
            <a:normAutofit/>
          </a:bodyPr>
          <a:lstStyle/>
          <a:p>
            <a:r>
              <a:rPr lang="en-US" sz="2000" dirty="0"/>
              <a:t>Are discounts beneficial for </a:t>
            </a:r>
            <a:r>
              <a:rPr lang="en-US" sz="2000" dirty="0" err="1"/>
              <a:t>Eniacs</a:t>
            </a:r>
            <a:r>
              <a:rPr lang="en-US" sz="2000" dirty="0"/>
              <a:t> sales?</a:t>
            </a:r>
            <a:endParaRPr lang="de-DE" sz="2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829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870142-95AE-0F27-007B-8CDE6D295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257" y="213920"/>
            <a:ext cx="10515600" cy="1028462"/>
          </a:xfrm>
        </p:spPr>
        <p:txBody>
          <a:bodyPr/>
          <a:lstStyle/>
          <a:p>
            <a:pPr algn="ctr"/>
            <a:r>
              <a:rPr lang="en-US" b="1" dirty="0"/>
              <a:t>Discounts during the year</a:t>
            </a:r>
            <a:endParaRPr lang="de-DE" b="1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ED905533-B897-7BF9-D822-C08815D11F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5363" y="957880"/>
            <a:ext cx="9322391" cy="568375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025534A6-1D76-6C9F-D4B6-54406CE178D5}"/>
                  </a:ext>
                </a:extLst>
              </p14:cNvPr>
              <p14:cNvContentPartPr/>
              <p14:nvPr/>
            </p14:nvContentPartPr>
            <p14:xfrm>
              <a:off x="3774640" y="2994427"/>
              <a:ext cx="360" cy="36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025534A6-1D76-6C9F-D4B6-54406CE178D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11640" y="2931427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6A088BB8-E165-4FA0-53EA-1B1FE9824219}"/>
              </a:ext>
            </a:extLst>
          </p:cNvPr>
          <p:cNvGrpSpPr/>
          <p:nvPr/>
        </p:nvGrpSpPr>
        <p:grpSpPr>
          <a:xfrm>
            <a:off x="3808480" y="2457307"/>
            <a:ext cx="360" cy="360"/>
            <a:chOff x="3808480" y="2457307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Freihand 7">
                  <a:extLst>
                    <a:ext uri="{FF2B5EF4-FFF2-40B4-BE49-F238E27FC236}">
                      <a16:creationId xmlns:a16="http://schemas.microsoft.com/office/drawing/2014/main" id="{31BFB4D5-367F-7EDB-DDF1-F2DB79C736B7}"/>
                    </a:ext>
                  </a:extLst>
                </p14:cNvPr>
                <p14:cNvContentPartPr/>
                <p14:nvPr/>
              </p14:nvContentPartPr>
              <p14:xfrm>
                <a:off x="3808480" y="2457307"/>
                <a:ext cx="360" cy="360"/>
              </p14:xfrm>
            </p:contentPart>
          </mc:Choice>
          <mc:Fallback xmlns="">
            <p:pic>
              <p:nvPicPr>
                <p:cNvPr id="8" name="Freihand 7">
                  <a:extLst>
                    <a:ext uri="{FF2B5EF4-FFF2-40B4-BE49-F238E27FC236}">
                      <a16:creationId xmlns:a16="http://schemas.microsoft.com/office/drawing/2014/main" id="{31BFB4D5-367F-7EDB-DDF1-F2DB79C736B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745480" y="2394307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7B7FF95C-EA21-C6B7-9C8A-0189B30754F6}"/>
                    </a:ext>
                  </a:extLst>
                </p14:cNvPr>
                <p14:cNvContentPartPr/>
                <p14:nvPr/>
              </p14:nvContentPartPr>
              <p14:xfrm>
                <a:off x="3808480" y="2457307"/>
                <a:ext cx="360" cy="360"/>
              </p14:xfrm>
            </p:contentPart>
          </mc:Choice>
          <mc:Fallback xmlns=""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7B7FF95C-EA21-C6B7-9C8A-0189B30754F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45480" y="2394307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5CEDB488-76B3-FF77-16EF-25F128DC91E2}"/>
                  </a:ext>
                </a:extLst>
              </p14:cNvPr>
              <p14:cNvContentPartPr/>
              <p14:nvPr/>
            </p14:nvContentPartPr>
            <p14:xfrm>
              <a:off x="1115571" y="1417683"/>
              <a:ext cx="167760" cy="360"/>
            </p14:xfrm>
          </p:contentPart>
        </mc:Choice>
        <mc:Fallback xmlns=""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5CEDB488-76B3-FF77-16EF-25F128DC91E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79931" y="1381683"/>
                <a:ext cx="2394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Freihand 5">
                <a:extLst>
                  <a:ext uri="{FF2B5EF4-FFF2-40B4-BE49-F238E27FC236}">
                    <a16:creationId xmlns:a16="http://schemas.microsoft.com/office/drawing/2014/main" id="{5E412BA0-6EA6-FDDF-EB1E-30555ADBEFB8}"/>
                  </a:ext>
                </a:extLst>
              </p14:cNvPr>
              <p14:cNvContentPartPr/>
              <p14:nvPr/>
            </p14:nvContentPartPr>
            <p14:xfrm>
              <a:off x="4513000" y="1408987"/>
              <a:ext cx="360" cy="360"/>
            </p14:xfrm>
          </p:contentPart>
        </mc:Choice>
        <mc:Fallback xmlns="">
          <p:pic>
            <p:nvPicPr>
              <p:cNvPr id="6" name="Freihand 5">
                <a:extLst>
                  <a:ext uri="{FF2B5EF4-FFF2-40B4-BE49-F238E27FC236}">
                    <a16:creationId xmlns:a16="http://schemas.microsoft.com/office/drawing/2014/main" id="{5E412BA0-6EA6-FDDF-EB1E-30555ADBEFB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77000" y="1373347"/>
                <a:ext cx="7200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0E895A53-2BC9-9B87-7616-83F923E8AFAE}"/>
              </a:ext>
            </a:extLst>
          </p:cNvPr>
          <p:cNvGrpSpPr/>
          <p:nvPr/>
        </p:nvGrpSpPr>
        <p:grpSpPr>
          <a:xfrm>
            <a:off x="4294840" y="1340947"/>
            <a:ext cx="1368000" cy="78480"/>
            <a:chOff x="4294840" y="1340947"/>
            <a:chExt cx="1368000" cy="7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2F184B43-699B-6054-979F-51FA3FDDD1E5}"/>
                    </a:ext>
                  </a:extLst>
                </p14:cNvPr>
                <p14:cNvContentPartPr/>
                <p14:nvPr/>
              </p14:nvContentPartPr>
              <p14:xfrm>
                <a:off x="4294840" y="1340947"/>
                <a:ext cx="1368000" cy="78480"/>
              </p14:xfrm>
            </p:contentPart>
          </mc:Choice>
          <mc:Fallback xmlns=""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2F184B43-699B-6054-979F-51FA3FDDD1E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58840" y="1304947"/>
                  <a:ext cx="14396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Freihand 10">
                  <a:extLst>
                    <a:ext uri="{FF2B5EF4-FFF2-40B4-BE49-F238E27FC236}">
                      <a16:creationId xmlns:a16="http://schemas.microsoft.com/office/drawing/2014/main" id="{A608E042-413E-583C-E6A8-D45907EB9C41}"/>
                    </a:ext>
                  </a:extLst>
                </p14:cNvPr>
                <p14:cNvContentPartPr/>
                <p14:nvPr/>
              </p14:nvContentPartPr>
              <p14:xfrm>
                <a:off x="4361800" y="1342027"/>
                <a:ext cx="360" cy="360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A608E042-413E-583C-E6A8-D45907EB9C4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326160" y="1306027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Freihand 11">
                  <a:extLst>
                    <a:ext uri="{FF2B5EF4-FFF2-40B4-BE49-F238E27FC236}">
                      <a16:creationId xmlns:a16="http://schemas.microsoft.com/office/drawing/2014/main" id="{39AB7BCD-059F-3483-435C-9A882B7BFE5E}"/>
                    </a:ext>
                  </a:extLst>
                </p14:cNvPr>
                <p14:cNvContentPartPr/>
                <p14:nvPr/>
              </p14:nvContentPartPr>
              <p14:xfrm>
                <a:off x="4462600" y="1342027"/>
                <a:ext cx="360" cy="360"/>
              </p14:xfrm>
            </p:contentPart>
          </mc:Choice>
          <mc:Fallback xmlns="">
            <p:pic>
              <p:nvPicPr>
                <p:cNvPr id="12" name="Freihand 11">
                  <a:extLst>
                    <a:ext uri="{FF2B5EF4-FFF2-40B4-BE49-F238E27FC236}">
                      <a16:creationId xmlns:a16="http://schemas.microsoft.com/office/drawing/2014/main" id="{39AB7BCD-059F-3483-435C-9A882B7BFE5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426960" y="1306027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8" name="Rechteck 17">
            <a:extLst>
              <a:ext uri="{FF2B5EF4-FFF2-40B4-BE49-F238E27FC236}">
                <a16:creationId xmlns:a16="http://schemas.microsoft.com/office/drawing/2014/main" id="{FEB13106-7EF7-1059-1C75-1A03803159D8}"/>
              </a:ext>
            </a:extLst>
          </p:cNvPr>
          <p:cNvSpPr/>
          <p:nvPr/>
        </p:nvSpPr>
        <p:spPr>
          <a:xfrm>
            <a:off x="5578740" y="6607339"/>
            <a:ext cx="1585520" cy="18187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Months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34433D4-FDA7-5BDA-4B2D-B7538A71FBEB}"/>
              </a:ext>
            </a:extLst>
          </p:cNvPr>
          <p:cNvSpPr/>
          <p:nvPr/>
        </p:nvSpPr>
        <p:spPr>
          <a:xfrm rot="16200000">
            <a:off x="711666" y="3544764"/>
            <a:ext cx="1585520" cy="18187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Discounts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1E37D98A-53CB-C9B2-2055-1B86CED363DF}"/>
              </a:ext>
            </a:extLst>
          </p:cNvPr>
          <p:cNvGrpSpPr/>
          <p:nvPr/>
        </p:nvGrpSpPr>
        <p:grpSpPr>
          <a:xfrm>
            <a:off x="5662480" y="1089994"/>
            <a:ext cx="1418040" cy="84600"/>
            <a:chOff x="5662480" y="1089994"/>
            <a:chExt cx="1418040" cy="8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Freihand 13">
                  <a:extLst>
                    <a:ext uri="{FF2B5EF4-FFF2-40B4-BE49-F238E27FC236}">
                      <a16:creationId xmlns:a16="http://schemas.microsoft.com/office/drawing/2014/main" id="{33CD4B9C-1C47-7D82-B663-38B2C0B94B7D}"/>
                    </a:ext>
                  </a:extLst>
                </p14:cNvPr>
                <p14:cNvContentPartPr/>
                <p14:nvPr/>
              </p14:nvContentPartPr>
              <p14:xfrm>
                <a:off x="5662480" y="1089994"/>
                <a:ext cx="1418040" cy="17640"/>
              </p14:xfrm>
            </p:contentPart>
          </mc:Choice>
          <mc:Fallback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33CD4B9C-1C47-7D82-B663-38B2C0B94B7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599840" y="1026994"/>
                  <a:ext cx="15436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Freihand 14">
                  <a:extLst>
                    <a:ext uri="{FF2B5EF4-FFF2-40B4-BE49-F238E27FC236}">
                      <a16:creationId xmlns:a16="http://schemas.microsoft.com/office/drawing/2014/main" id="{DC26DAA5-755B-5407-F7B9-9754F0BD4C9E}"/>
                    </a:ext>
                  </a:extLst>
                </p14:cNvPr>
                <p14:cNvContentPartPr/>
                <p14:nvPr/>
              </p14:nvContentPartPr>
              <p14:xfrm>
                <a:off x="6568240" y="1174234"/>
                <a:ext cx="360" cy="360"/>
              </p14:xfrm>
            </p:contentPart>
          </mc:Choice>
          <mc:Fallback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DC26DAA5-755B-5407-F7B9-9754F0BD4C9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505240" y="111159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BB4F3398-2DA5-3972-3E3E-A2227DCCB7DD}"/>
              </a:ext>
            </a:extLst>
          </p:cNvPr>
          <p:cNvGrpSpPr/>
          <p:nvPr/>
        </p:nvGrpSpPr>
        <p:grpSpPr>
          <a:xfrm>
            <a:off x="2255800" y="1140754"/>
            <a:ext cx="76680" cy="16920"/>
            <a:chOff x="2255800" y="1140754"/>
            <a:chExt cx="76680" cy="1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9" name="Freihand 18">
                  <a:extLst>
                    <a:ext uri="{FF2B5EF4-FFF2-40B4-BE49-F238E27FC236}">
                      <a16:creationId xmlns:a16="http://schemas.microsoft.com/office/drawing/2014/main" id="{9EFF318A-1763-8D05-6E7E-7A872E5E663F}"/>
                    </a:ext>
                  </a:extLst>
                </p14:cNvPr>
                <p14:cNvContentPartPr/>
                <p14:nvPr/>
              </p14:nvContentPartPr>
              <p14:xfrm>
                <a:off x="2255800" y="1140754"/>
                <a:ext cx="360" cy="360"/>
              </p14:xfrm>
            </p:contentPart>
          </mc:Choice>
          <mc:Fallback>
            <p:pic>
              <p:nvPicPr>
                <p:cNvPr id="19" name="Freihand 18">
                  <a:extLst>
                    <a:ext uri="{FF2B5EF4-FFF2-40B4-BE49-F238E27FC236}">
                      <a16:creationId xmlns:a16="http://schemas.microsoft.com/office/drawing/2014/main" id="{9EFF318A-1763-8D05-6E7E-7A872E5E663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193160" y="107775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0" name="Freihand 19">
                  <a:extLst>
                    <a:ext uri="{FF2B5EF4-FFF2-40B4-BE49-F238E27FC236}">
                      <a16:creationId xmlns:a16="http://schemas.microsoft.com/office/drawing/2014/main" id="{00761F60-22B1-C3C0-ED0E-B7044E8EDE0A}"/>
                    </a:ext>
                  </a:extLst>
                </p14:cNvPr>
                <p14:cNvContentPartPr/>
                <p14:nvPr/>
              </p14:nvContentPartPr>
              <p14:xfrm>
                <a:off x="2332120" y="1157314"/>
                <a:ext cx="360" cy="360"/>
              </p14:xfrm>
            </p:contentPart>
          </mc:Choice>
          <mc:Fallback>
            <p:pic>
              <p:nvPicPr>
                <p:cNvPr id="20" name="Freihand 19">
                  <a:extLst>
                    <a:ext uri="{FF2B5EF4-FFF2-40B4-BE49-F238E27FC236}">
                      <a16:creationId xmlns:a16="http://schemas.microsoft.com/office/drawing/2014/main" id="{00761F60-22B1-C3C0-ED0E-B7044E8EDE0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269120" y="109431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3" name="Rechteck 22">
            <a:extLst>
              <a:ext uri="{FF2B5EF4-FFF2-40B4-BE49-F238E27FC236}">
                <a16:creationId xmlns:a16="http://schemas.microsoft.com/office/drawing/2014/main" id="{93136CF2-AB0B-E2ED-89EE-47DF4AD6FFDF}"/>
              </a:ext>
            </a:extLst>
          </p:cNvPr>
          <p:cNvSpPr/>
          <p:nvPr/>
        </p:nvSpPr>
        <p:spPr>
          <a:xfrm>
            <a:off x="5505467" y="3045865"/>
            <a:ext cx="1417320" cy="2571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Black Friday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C4D55682-099B-4B0D-36CB-665426BEC25B}"/>
              </a:ext>
            </a:extLst>
          </p:cNvPr>
          <p:cNvCxnSpPr>
            <a:cxnSpLocks/>
          </p:cNvCxnSpPr>
          <p:nvPr/>
        </p:nvCxnSpPr>
        <p:spPr>
          <a:xfrm flipV="1">
            <a:off x="6936622" y="1241084"/>
            <a:ext cx="1167551" cy="1905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hteck 27">
            <a:extLst>
              <a:ext uri="{FF2B5EF4-FFF2-40B4-BE49-F238E27FC236}">
                <a16:creationId xmlns:a16="http://schemas.microsoft.com/office/drawing/2014/main" id="{798786A3-B4BB-6362-0F09-CCB993B8E972}"/>
              </a:ext>
            </a:extLst>
          </p:cNvPr>
          <p:cNvSpPr/>
          <p:nvPr/>
        </p:nvSpPr>
        <p:spPr>
          <a:xfrm>
            <a:off x="10299964" y="2891006"/>
            <a:ext cx="1265896" cy="2571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Christmas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B59E837F-CBBF-9DCD-E87F-C1269754D093}"/>
              </a:ext>
            </a:extLst>
          </p:cNvPr>
          <p:cNvCxnSpPr>
            <a:cxnSpLocks/>
            <a:stCxn id="28" idx="1"/>
          </p:cNvCxnSpPr>
          <p:nvPr/>
        </p:nvCxnSpPr>
        <p:spPr>
          <a:xfrm flipH="1" flipV="1">
            <a:off x="9303391" y="2861557"/>
            <a:ext cx="996573" cy="158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F7360E8A-7FAF-6F93-B97C-5ADA9E559622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6922787" y="3174430"/>
            <a:ext cx="1181386" cy="1775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84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870142-95AE-0F27-007B-8CDE6D295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646" y="213921"/>
            <a:ext cx="10847304" cy="994714"/>
          </a:xfrm>
        </p:spPr>
        <p:txBody>
          <a:bodyPr/>
          <a:lstStyle/>
          <a:p>
            <a:pPr algn="ctr"/>
            <a:r>
              <a:rPr lang="en-US" b="1" dirty="0"/>
              <a:t>Sales during the year</a:t>
            </a:r>
            <a:endParaRPr lang="de-DE" b="1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ED905533-B897-7BF9-D822-C08815D11F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30838" y="984924"/>
            <a:ext cx="9112484" cy="55355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025534A6-1D76-6C9F-D4B6-54406CE178D5}"/>
                  </a:ext>
                </a:extLst>
              </p14:cNvPr>
              <p14:cNvContentPartPr/>
              <p14:nvPr/>
            </p14:nvContentPartPr>
            <p14:xfrm>
              <a:off x="3774640" y="2994427"/>
              <a:ext cx="360" cy="36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025534A6-1D76-6C9F-D4B6-54406CE178D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11640" y="2931427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6A088BB8-E165-4FA0-53EA-1B1FE9824219}"/>
              </a:ext>
            </a:extLst>
          </p:cNvPr>
          <p:cNvGrpSpPr/>
          <p:nvPr/>
        </p:nvGrpSpPr>
        <p:grpSpPr>
          <a:xfrm>
            <a:off x="3808480" y="2457307"/>
            <a:ext cx="360" cy="360"/>
            <a:chOff x="3808480" y="2457307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Freihand 7">
                  <a:extLst>
                    <a:ext uri="{FF2B5EF4-FFF2-40B4-BE49-F238E27FC236}">
                      <a16:creationId xmlns:a16="http://schemas.microsoft.com/office/drawing/2014/main" id="{31BFB4D5-367F-7EDB-DDF1-F2DB79C736B7}"/>
                    </a:ext>
                  </a:extLst>
                </p14:cNvPr>
                <p14:cNvContentPartPr/>
                <p14:nvPr/>
              </p14:nvContentPartPr>
              <p14:xfrm>
                <a:off x="3808480" y="2457307"/>
                <a:ext cx="360" cy="360"/>
              </p14:xfrm>
            </p:contentPart>
          </mc:Choice>
          <mc:Fallback xmlns="">
            <p:pic>
              <p:nvPicPr>
                <p:cNvPr id="8" name="Freihand 7">
                  <a:extLst>
                    <a:ext uri="{FF2B5EF4-FFF2-40B4-BE49-F238E27FC236}">
                      <a16:creationId xmlns:a16="http://schemas.microsoft.com/office/drawing/2014/main" id="{31BFB4D5-367F-7EDB-DDF1-F2DB79C736B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745480" y="2394307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7B7FF95C-EA21-C6B7-9C8A-0189B30754F6}"/>
                    </a:ext>
                  </a:extLst>
                </p14:cNvPr>
                <p14:cNvContentPartPr/>
                <p14:nvPr/>
              </p14:nvContentPartPr>
              <p14:xfrm>
                <a:off x="3808480" y="2457307"/>
                <a:ext cx="360" cy="360"/>
              </p14:xfrm>
            </p:contentPart>
          </mc:Choice>
          <mc:Fallback xmlns=""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7B7FF95C-EA21-C6B7-9C8A-0189B30754F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45480" y="2394307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Freihand 2">
                <a:extLst>
                  <a:ext uri="{FF2B5EF4-FFF2-40B4-BE49-F238E27FC236}">
                    <a16:creationId xmlns:a16="http://schemas.microsoft.com/office/drawing/2014/main" id="{BDD3166C-0D32-4F91-49FC-5DB0B811EE3A}"/>
                  </a:ext>
                </a:extLst>
              </p14:cNvPr>
              <p14:cNvContentPartPr/>
              <p14:nvPr/>
            </p14:nvContentPartPr>
            <p14:xfrm>
              <a:off x="3632080" y="1266067"/>
              <a:ext cx="2655000" cy="95400"/>
            </p14:xfrm>
          </p:contentPart>
        </mc:Choice>
        <mc:Fallback xmlns="">
          <p:pic>
            <p:nvPicPr>
              <p:cNvPr id="3" name="Freihand 2">
                <a:extLst>
                  <a:ext uri="{FF2B5EF4-FFF2-40B4-BE49-F238E27FC236}">
                    <a16:creationId xmlns:a16="http://schemas.microsoft.com/office/drawing/2014/main" id="{BDD3166C-0D32-4F91-49FC-5DB0B811EE3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96080" y="1230427"/>
                <a:ext cx="2726640" cy="167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0AA67FDF-A0F5-424C-FB1C-BEFDE40570DD}"/>
              </a:ext>
            </a:extLst>
          </p:cNvPr>
          <p:cNvGrpSpPr/>
          <p:nvPr/>
        </p:nvGrpSpPr>
        <p:grpSpPr>
          <a:xfrm>
            <a:off x="1026040" y="1324747"/>
            <a:ext cx="122760" cy="45360"/>
            <a:chOff x="1026040" y="1324747"/>
            <a:chExt cx="122760" cy="4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Freihand 5">
                  <a:extLst>
                    <a:ext uri="{FF2B5EF4-FFF2-40B4-BE49-F238E27FC236}">
                      <a16:creationId xmlns:a16="http://schemas.microsoft.com/office/drawing/2014/main" id="{EC181865-7271-5E4C-538F-05CDB2494174}"/>
                    </a:ext>
                  </a:extLst>
                </p14:cNvPr>
                <p14:cNvContentPartPr/>
                <p14:nvPr/>
              </p14:nvContentPartPr>
              <p14:xfrm>
                <a:off x="1073200" y="1333747"/>
                <a:ext cx="360" cy="360"/>
              </p14:xfrm>
            </p:contentPart>
          </mc:Choice>
          <mc:Fallback xmlns="">
            <p:pic>
              <p:nvPicPr>
                <p:cNvPr id="6" name="Freihand 5">
                  <a:extLst>
                    <a:ext uri="{FF2B5EF4-FFF2-40B4-BE49-F238E27FC236}">
                      <a16:creationId xmlns:a16="http://schemas.microsoft.com/office/drawing/2014/main" id="{EC181865-7271-5E4C-538F-05CDB249417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37560" y="1297747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CC0678F6-ABFF-31DB-F6AA-D0ABA7C0B893}"/>
                    </a:ext>
                  </a:extLst>
                </p14:cNvPr>
                <p14:cNvContentPartPr/>
                <p14:nvPr/>
              </p14:nvContentPartPr>
              <p14:xfrm>
                <a:off x="1026040" y="1324747"/>
                <a:ext cx="122760" cy="45360"/>
              </p14:xfrm>
            </p:contentPart>
          </mc:Choice>
          <mc:Fallback xmlns=""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CC0678F6-ABFF-31DB-F6AA-D0ABA7C0B89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90040" y="1288747"/>
                  <a:ext cx="194400" cy="117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4" name="Rechteck 13">
            <a:extLst>
              <a:ext uri="{FF2B5EF4-FFF2-40B4-BE49-F238E27FC236}">
                <a16:creationId xmlns:a16="http://schemas.microsoft.com/office/drawing/2014/main" id="{A8E5E0AB-917F-E5AE-0392-9240C8F5C23A}"/>
              </a:ext>
            </a:extLst>
          </p:cNvPr>
          <p:cNvSpPr/>
          <p:nvPr/>
        </p:nvSpPr>
        <p:spPr>
          <a:xfrm>
            <a:off x="5745990" y="6569525"/>
            <a:ext cx="1082180" cy="18187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Months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AE2070E-5D15-B547-06CF-65E3F1FDCE79}"/>
              </a:ext>
            </a:extLst>
          </p:cNvPr>
          <p:cNvSpPr/>
          <p:nvPr/>
        </p:nvSpPr>
        <p:spPr>
          <a:xfrm rot="16200000">
            <a:off x="646855" y="3562027"/>
            <a:ext cx="1585520" cy="18187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Sales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A490F811-26E8-0FAE-AA20-8A197C4DD4BA}"/>
                  </a:ext>
                </a:extLst>
              </p14:cNvPr>
              <p14:cNvContentPartPr/>
              <p14:nvPr/>
            </p14:nvContentPartPr>
            <p14:xfrm>
              <a:off x="4959580" y="1081747"/>
              <a:ext cx="2676600" cy="25200"/>
            </p14:xfrm>
          </p:contentPart>
        </mc:Choice>
        <mc:Fallback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A490F811-26E8-0FAE-AA20-8A197C4DD4B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96940" y="1019107"/>
                <a:ext cx="280224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Freihand 11">
                <a:extLst>
                  <a:ext uri="{FF2B5EF4-FFF2-40B4-BE49-F238E27FC236}">
                    <a16:creationId xmlns:a16="http://schemas.microsoft.com/office/drawing/2014/main" id="{C0E646A5-E890-50D2-6F09-1CEC1FB28BFA}"/>
                  </a:ext>
                </a:extLst>
              </p14:cNvPr>
              <p14:cNvContentPartPr/>
              <p14:nvPr/>
            </p14:nvContentPartPr>
            <p14:xfrm>
              <a:off x="2273109" y="1106947"/>
              <a:ext cx="76320" cy="360"/>
            </p14:xfrm>
          </p:contentPart>
        </mc:Choice>
        <mc:Fallback>
          <p:pic>
            <p:nvPicPr>
              <p:cNvPr id="12" name="Freihand 11">
                <a:extLst>
                  <a:ext uri="{FF2B5EF4-FFF2-40B4-BE49-F238E27FC236}">
                    <a16:creationId xmlns:a16="http://schemas.microsoft.com/office/drawing/2014/main" id="{C0E646A5-E890-50D2-6F09-1CEC1FB28BF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210109" y="1043947"/>
                <a:ext cx="201960" cy="12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12FD7D2A-DC96-0D1E-BC08-235FC428F8B2}"/>
              </a:ext>
            </a:extLst>
          </p:cNvPr>
          <p:cNvCxnSpPr>
            <a:cxnSpLocks/>
          </p:cNvCxnSpPr>
          <p:nvPr/>
        </p:nvCxnSpPr>
        <p:spPr>
          <a:xfrm>
            <a:off x="6920918" y="1266067"/>
            <a:ext cx="1132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6B6C2D84-F6C6-4B9A-6636-FC3DE8346E73}"/>
              </a:ext>
            </a:extLst>
          </p:cNvPr>
          <p:cNvCxnSpPr>
            <a:cxnSpLocks/>
          </p:cNvCxnSpPr>
          <p:nvPr/>
        </p:nvCxnSpPr>
        <p:spPr>
          <a:xfrm>
            <a:off x="6920917" y="4662476"/>
            <a:ext cx="1132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1AF2276B-7D3A-DBBD-6096-D816FADC3173}"/>
              </a:ext>
            </a:extLst>
          </p:cNvPr>
          <p:cNvCxnSpPr>
            <a:cxnSpLocks/>
          </p:cNvCxnSpPr>
          <p:nvPr/>
        </p:nvCxnSpPr>
        <p:spPr>
          <a:xfrm>
            <a:off x="6920917" y="5409096"/>
            <a:ext cx="1132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6D012250-2092-87DB-7A4A-67812C6E22E3}"/>
              </a:ext>
            </a:extLst>
          </p:cNvPr>
          <p:cNvCxnSpPr>
            <a:cxnSpLocks/>
          </p:cNvCxnSpPr>
          <p:nvPr/>
        </p:nvCxnSpPr>
        <p:spPr>
          <a:xfrm flipH="1">
            <a:off x="9371900" y="2851370"/>
            <a:ext cx="111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1687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870142-95AE-0F27-007B-8CDE6D295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646" y="213921"/>
            <a:ext cx="10847304" cy="994714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Relationship between sales and discounts</a:t>
            </a:r>
            <a:endParaRPr lang="de-DE" b="1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ED905533-B897-7BF9-D822-C08815D11F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9" b="4986"/>
          <a:stretch/>
        </p:blipFill>
        <p:spPr>
          <a:xfrm>
            <a:off x="2533475" y="1030057"/>
            <a:ext cx="7204097" cy="5441807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50528C30-494C-FB37-6602-229FA7A33ACF}"/>
              </a:ext>
            </a:extLst>
          </p:cNvPr>
          <p:cNvSpPr/>
          <p:nvPr/>
        </p:nvSpPr>
        <p:spPr>
          <a:xfrm>
            <a:off x="5050172" y="6504108"/>
            <a:ext cx="1600496" cy="279941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Discounts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FEDC1B9-69AE-CC61-B476-5A579138BAE5}"/>
              </a:ext>
            </a:extLst>
          </p:cNvPr>
          <p:cNvSpPr/>
          <p:nvPr/>
        </p:nvSpPr>
        <p:spPr>
          <a:xfrm rot="16200000">
            <a:off x="1374195" y="3353743"/>
            <a:ext cx="1608993" cy="290119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Sales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E9A308FE-6762-4B20-9757-002EE69AC653}"/>
              </a:ext>
            </a:extLst>
          </p:cNvPr>
          <p:cNvSpPr/>
          <p:nvPr/>
        </p:nvSpPr>
        <p:spPr>
          <a:xfrm>
            <a:off x="4362275" y="4613946"/>
            <a:ext cx="907409" cy="1526796"/>
          </a:xfrm>
          <a:prstGeom prst="ellipse">
            <a:avLst/>
          </a:prstGeom>
          <a:noFill/>
          <a:ln>
            <a:solidFill>
              <a:srgbClr val="401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2F66DC2-F427-E1EC-8E65-D62C0EEE772E}"/>
              </a:ext>
            </a:extLst>
          </p:cNvPr>
          <p:cNvSpPr/>
          <p:nvPr/>
        </p:nvSpPr>
        <p:spPr>
          <a:xfrm>
            <a:off x="7726261" y="4759126"/>
            <a:ext cx="1233181" cy="475604"/>
          </a:xfrm>
          <a:prstGeom prst="rect">
            <a:avLst/>
          </a:prstGeom>
          <a:noFill/>
          <a:ln>
            <a:solidFill>
              <a:srgbClr val="401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DAB9E5D-D46A-E5BD-F582-0587AC7BADF5}"/>
              </a:ext>
            </a:extLst>
          </p:cNvPr>
          <p:cNvSpPr/>
          <p:nvPr/>
        </p:nvSpPr>
        <p:spPr>
          <a:xfrm>
            <a:off x="5003549" y="3232331"/>
            <a:ext cx="1640335" cy="2763230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EDA5B821-C2C0-4C64-CF45-120013B11C35}"/>
              </a:ext>
            </a:extLst>
          </p:cNvPr>
          <p:cNvSpPr/>
          <p:nvPr/>
        </p:nvSpPr>
        <p:spPr>
          <a:xfrm>
            <a:off x="7726261" y="3268005"/>
            <a:ext cx="1233181" cy="26099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3913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6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3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5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1F63DDE-44AD-559C-D998-91C6210CE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pPr algn="ctr"/>
            <a:r>
              <a:rPr lang="de-DE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Agenda</a:t>
            </a:r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F4AF553D-6CA3-ABDD-0012-845CBE34E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1837189"/>
            <a:ext cx="8276026" cy="4472171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New </a:t>
            </a:r>
            <a:r>
              <a:rPr lang="de-DE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product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categories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Distribution of prices across different categories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Discounts in each category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Discounts &amp; Sales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Conclusion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How could data collection be improved? </a:t>
            </a:r>
          </a:p>
          <a:p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3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068E6F-618D-F5A3-9BCE-30DF5A38E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7" y="1428750"/>
            <a:ext cx="9117807" cy="2105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Conclusion: Are discounts beneficial?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4B712F-22F0-7083-23D8-F0A5ABF4E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7097" y="3960557"/>
            <a:ext cx="9117807" cy="109721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Yes, because sales rise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78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3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5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1F63DDE-44AD-559C-D998-91C6210CE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pPr algn="ctr"/>
            <a:r>
              <a:rPr lang="de-DE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Agenda</a:t>
            </a:r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F4AF553D-6CA3-ABDD-0012-845CBE34E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1837189"/>
            <a:ext cx="8276026" cy="4472171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New </a:t>
            </a:r>
            <a:r>
              <a:rPr lang="de-DE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product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categories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Distribution of prices across different categories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Discounts in each category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Discounts &amp; Sales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Conclusion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How could data collection be improved? </a:t>
            </a:r>
          </a:p>
          <a:p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1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Blue blocks and networks technology background">
            <a:extLst>
              <a:ext uri="{FF2B5EF4-FFF2-40B4-BE49-F238E27FC236}">
                <a16:creationId xmlns:a16="http://schemas.microsoft.com/office/drawing/2014/main" id="{F5A03836-3969-37F8-160E-5E8D1CF496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689"/>
          <a:stretch/>
        </p:blipFill>
        <p:spPr>
          <a:xfrm>
            <a:off x="0" y="0"/>
            <a:ext cx="10813410" cy="68580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60ADFD7-4C78-40B8-4192-F67303392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8003" y="314791"/>
            <a:ext cx="5299887" cy="1899912"/>
          </a:xfrm>
        </p:spPr>
        <p:txBody>
          <a:bodyPr>
            <a:normAutofit/>
          </a:bodyPr>
          <a:lstStyle/>
          <a:p>
            <a:r>
              <a:rPr lang="en-US" sz="4000" b="1" dirty="0"/>
              <a:t>How could data collection be improved?</a:t>
            </a:r>
            <a:endParaRPr lang="de-DE" sz="4000" b="1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4EAFDA0-76A0-DEED-57EB-6FC636FE2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8003" y="2214703"/>
            <a:ext cx="5467920" cy="3742762"/>
          </a:xfrm>
        </p:spPr>
        <p:txBody>
          <a:bodyPr>
            <a:normAutofit/>
          </a:bodyPr>
          <a:lstStyle/>
          <a:p>
            <a:r>
              <a:rPr lang="en-US" sz="2000" dirty="0"/>
              <a:t>Set an elaborate system for product categorizing</a:t>
            </a:r>
          </a:p>
          <a:p>
            <a:endParaRPr lang="de-DE" sz="2000" dirty="0"/>
          </a:p>
          <a:p>
            <a:r>
              <a:rPr lang="en-US" sz="2000" dirty="0"/>
              <a:t>Set a frequency for data capture and analysis</a:t>
            </a:r>
          </a:p>
          <a:p>
            <a:endParaRPr lang="en-US" sz="2000" dirty="0"/>
          </a:p>
          <a:p>
            <a:r>
              <a:rPr lang="en-US" sz="2000" dirty="0"/>
              <a:t>Automated data management </a:t>
            </a:r>
          </a:p>
          <a:p>
            <a:endParaRPr lang="de-DE" sz="2000" dirty="0"/>
          </a:p>
          <a:p>
            <a:r>
              <a:rPr lang="de-DE" sz="2000" dirty="0"/>
              <a:t>Customer </a:t>
            </a:r>
            <a:r>
              <a:rPr lang="de-DE" sz="2000" dirty="0" err="1"/>
              <a:t>behavior</a:t>
            </a:r>
            <a:r>
              <a:rPr lang="de-DE" sz="2000" dirty="0"/>
              <a:t> </a:t>
            </a:r>
            <a:r>
              <a:rPr lang="de-DE" sz="2000" dirty="0" err="1"/>
              <a:t>analysis</a:t>
            </a:r>
            <a:r>
              <a:rPr lang="de-DE" sz="2000" dirty="0"/>
              <a:t> (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collecting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customer</a:t>
            </a:r>
            <a:r>
              <a:rPr lang="de-DE" sz="2000" dirty="0"/>
              <a:t> </a:t>
            </a:r>
            <a:r>
              <a:rPr lang="de-DE" sz="2000" dirty="0" err="1"/>
              <a:t>info</a:t>
            </a:r>
            <a:r>
              <a:rPr lang="de-DE" sz="2000" dirty="0"/>
              <a:t> &amp; </a:t>
            </a:r>
            <a:r>
              <a:rPr lang="de-DE" sz="2000" dirty="0" err="1"/>
              <a:t>what</a:t>
            </a:r>
            <a:r>
              <a:rPr lang="de-DE" sz="2000" dirty="0"/>
              <a:t> </a:t>
            </a:r>
            <a:r>
              <a:rPr lang="de-DE" sz="2000" dirty="0" err="1"/>
              <a:t>they</a:t>
            </a:r>
            <a:r>
              <a:rPr lang="de-DE" sz="2000" dirty="0"/>
              <a:t> </a:t>
            </a:r>
            <a:r>
              <a:rPr lang="de-DE" sz="2000" dirty="0" err="1"/>
              <a:t>buy</a:t>
            </a:r>
            <a:r>
              <a:rPr lang="de-DE" sz="2000" dirty="0"/>
              <a:t> etc., </a:t>
            </a:r>
            <a:r>
              <a:rPr lang="de-DE" sz="2000" dirty="0" err="1"/>
              <a:t>customer</a:t>
            </a:r>
            <a:r>
              <a:rPr lang="de-DE" sz="2000" dirty="0"/>
              <a:t> </a:t>
            </a:r>
            <a:r>
              <a:rPr lang="de-DE" sz="2000" dirty="0" err="1"/>
              <a:t>satisfaction</a:t>
            </a:r>
            <a:r>
              <a:rPr lang="de-DE" sz="2000" dirty="0"/>
              <a:t> </a:t>
            </a:r>
            <a:r>
              <a:rPr lang="de-DE" sz="2000" dirty="0" err="1"/>
              <a:t>survey</a:t>
            </a:r>
            <a:r>
              <a:rPr lang="de-DE" sz="2000" dirty="0"/>
              <a:t>)</a:t>
            </a:r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87637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3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5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1F63DDE-44AD-559C-D998-91C6210CE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pPr algn="ctr"/>
            <a:r>
              <a:rPr lang="de-DE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Agenda</a:t>
            </a:r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F4AF553D-6CA3-ABDD-0012-845CBE34E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1837189"/>
            <a:ext cx="8276026" cy="4472171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New </a:t>
            </a:r>
            <a:r>
              <a:rPr lang="de-DE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product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categories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Distribution of prices across different categories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Discounts in each category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Discounts &amp; Sales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Conclusion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How could data collection be improved? </a:t>
            </a:r>
          </a:p>
          <a:p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8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7ABB47-B96C-3602-9F32-5D8BF98F4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err="1"/>
              <a:t>Eniacs</a:t>
            </a:r>
            <a:r>
              <a:rPr lang="de-DE" b="1" dirty="0"/>
              <a:t> </a:t>
            </a:r>
            <a:r>
              <a:rPr lang="de-DE" b="1" dirty="0" err="1"/>
              <a:t>new</a:t>
            </a:r>
            <a:r>
              <a:rPr lang="de-DE" b="1" dirty="0"/>
              <a:t> </a:t>
            </a:r>
            <a:r>
              <a:rPr lang="de-DE" b="1" dirty="0" err="1"/>
              <a:t>product</a:t>
            </a:r>
            <a:r>
              <a:rPr lang="de-DE" b="1" dirty="0"/>
              <a:t> categories 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3AF9AB2D-1633-D2E4-F93F-A0F68BA793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0254" y="1557464"/>
            <a:ext cx="6699779" cy="481173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5FFE543-3280-4249-1218-35E8C39A3868}"/>
              </a:ext>
            </a:extLst>
          </p:cNvPr>
          <p:cNvSpPr txBox="1"/>
          <p:nvPr/>
        </p:nvSpPr>
        <p:spPr>
          <a:xfrm>
            <a:off x="8867571" y="2452200"/>
            <a:ext cx="34390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= Cases, Bags, Stands, etc.</a:t>
            </a:r>
          </a:p>
          <a:p>
            <a:endParaRPr lang="de-DE" dirty="0"/>
          </a:p>
          <a:p>
            <a:r>
              <a:rPr lang="de-DE" dirty="0"/>
              <a:t>= Smartwatches, healthcare devices, cameras, iPods, etc. </a:t>
            </a:r>
          </a:p>
          <a:p>
            <a:endParaRPr lang="de-DE" dirty="0"/>
          </a:p>
          <a:p>
            <a:r>
              <a:rPr lang="de-DE" dirty="0"/>
              <a:t>= keyboard, mouse, charger, cable, battery, etc.</a:t>
            </a:r>
          </a:p>
          <a:p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9F766D95-4E2B-66B6-44DF-6934F8604859}"/>
              </a:ext>
            </a:extLst>
          </p:cNvPr>
          <p:cNvSpPr/>
          <p:nvPr/>
        </p:nvSpPr>
        <p:spPr>
          <a:xfrm>
            <a:off x="7497718" y="2497032"/>
            <a:ext cx="1369854" cy="369115"/>
          </a:xfrm>
          <a:prstGeom prst="rect">
            <a:avLst/>
          </a:prstGeom>
          <a:solidFill>
            <a:srgbClr val="AECCDB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Accessories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E56B15A-4D02-63E0-13BA-0C45DBCA7DB6}"/>
              </a:ext>
            </a:extLst>
          </p:cNvPr>
          <p:cNvSpPr/>
          <p:nvPr/>
        </p:nvSpPr>
        <p:spPr>
          <a:xfrm>
            <a:off x="7497718" y="3059885"/>
            <a:ext cx="1369854" cy="369115"/>
          </a:xfrm>
          <a:prstGeom prst="rect">
            <a:avLst/>
          </a:prstGeom>
          <a:solidFill>
            <a:srgbClr val="3274A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Gadget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80E7DC9-CAA5-E5E1-3093-17817F66DF40}"/>
              </a:ext>
            </a:extLst>
          </p:cNvPr>
          <p:cNvSpPr/>
          <p:nvPr/>
        </p:nvSpPr>
        <p:spPr>
          <a:xfrm>
            <a:off x="7497718" y="3904505"/>
            <a:ext cx="1369853" cy="508103"/>
          </a:xfrm>
          <a:prstGeom prst="rect">
            <a:avLst/>
          </a:prstGeom>
          <a:solidFill>
            <a:srgbClr val="40923A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Computer devices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Freihand 9">
                <a:extLst>
                  <a:ext uri="{FF2B5EF4-FFF2-40B4-BE49-F238E27FC236}">
                    <a16:creationId xmlns:a16="http://schemas.microsoft.com/office/drawing/2014/main" id="{990F0339-0A0E-7A25-E1B9-36B3F3B6D509}"/>
                  </a:ext>
                </a:extLst>
              </p14:cNvPr>
              <p14:cNvContentPartPr/>
              <p14:nvPr/>
            </p14:nvContentPartPr>
            <p14:xfrm>
              <a:off x="3439120" y="1627147"/>
              <a:ext cx="1342800" cy="360"/>
            </p14:xfrm>
          </p:contentPart>
        </mc:Choice>
        <mc:Fallback xmlns="">
          <p:pic>
            <p:nvPicPr>
              <p:cNvPr id="10" name="Freihand 9">
                <a:extLst>
                  <a:ext uri="{FF2B5EF4-FFF2-40B4-BE49-F238E27FC236}">
                    <a16:creationId xmlns:a16="http://schemas.microsoft.com/office/drawing/2014/main" id="{990F0339-0A0E-7A25-E1B9-36B3F3B6D5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76480" y="1564507"/>
                <a:ext cx="146844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Rechteck 12">
            <a:extLst>
              <a:ext uri="{FF2B5EF4-FFF2-40B4-BE49-F238E27FC236}">
                <a16:creationId xmlns:a16="http://schemas.microsoft.com/office/drawing/2014/main" id="{0A83E391-91B2-495D-826F-223D6FDCD8E0}"/>
              </a:ext>
            </a:extLst>
          </p:cNvPr>
          <p:cNvSpPr/>
          <p:nvPr/>
        </p:nvSpPr>
        <p:spPr>
          <a:xfrm>
            <a:off x="2877424" y="6207841"/>
            <a:ext cx="2743200" cy="38589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Product categories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0BEE3AE-2929-A138-3EC0-73A6CFB67E44}"/>
              </a:ext>
            </a:extLst>
          </p:cNvPr>
          <p:cNvSpPr/>
          <p:nvPr/>
        </p:nvSpPr>
        <p:spPr>
          <a:xfrm rot="16200000">
            <a:off x="-544326" y="3719596"/>
            <a:ext cx="2223608" cy="369818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Number of products</a:t>
            </a:r>
          </a:p>
        </p:txBody>
      </p:sp>
    </p:spTree>
    <p:extLst>
      <p:ext uri="{BB962C8B-B14F-4D97-AF65-F5344CB8AC3E}">
        <p14:creationId xmlns:p14="http://schemas.microsoft.com/office/powerpoint/2010/main" val="4110021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3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5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1F63DDE-44AD-559C-D998-91C6210CE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pPr algn="ctr"/>
            <a:r>
              <a:rPr lang="de-DE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Agenda</a:t>
            </a:r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F4AF553D-6CA3-ABDD-0012-845CBE34E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1837189"/>
            <a:ext cx="8276026" cy="4472171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New </a:t>
            </a:r>
            <a:r>
              <a:rPr lang="de-DE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product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categories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Distribution of prices across different categories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Discounts in each category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Discounts &amp; Sales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Conclusion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How could data collection be improved? </a:t>
            </a:r>
          </a:p>
          <a:p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54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CADDB7-9A1D-B0F6-81DE-2EBEB02A4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112" y="73759"/>
            <a:ext cx="11292281" cy="990561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Distribution of prices across different categories</a:t>
            </a:r>
            <a:endParaRPr lang="de-DE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Freihand 5">
                <a:extLst>
                  <a:ext uri="{FF2B5EF4-FFF2-40B4-BE49-F238E27FC236}">
                    <a16:creationId xmlns:a16="http://schemas.microsoft.com/office/drawing/2014/main" id="{47940200-22C0-3678-35BA-715DD88A0949}"/>
                  </a:ext>
                </a:extLst>
              </p14:cNvPr>
              <p14:cNvContentPartPr/>
              <p14:nvPr/>
            </p14:nvContentPartPr>
            <p14:xfrm>
              <a:off x="4320040" y="996787"/>
              <a:ext cx="3119040" cy="10080"/>
            </p14:xfrm>
          </p:contentPart>
        </mc:Choice>
        <mc:Fallback xmlns="">
          <p:pic>
            <p:nvPicPr>
              <p:cNvPr id="6" name="Freihand 5">
                <a:extLst>
                  <a:ext uri="{FF2B5EF4-FFF2-40B4-BE49-F238E27FC236}">
                    <a16:creationId xmlns:a16="http://schemas.microsoft.com/office/drawing/2014/main" id="{47940200-22C0-3678-35BA-715DD88A09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57400" y="933787"/>
                <a:ext cx="3244680" cy="13572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Grafik 2">
            <a:extLst>
              <a:ext uri="{FF2B5EF4-FFF2-40B4-BE49-F238E27FC236}">
                <a16:creationId xmlns:a16="http://schemas.microsoft.com/office/drawing/2014/main" id="{B9658452-E0C5-4F68-742C-8C57511108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5510" y="897622"/>
            <a:ext cx="10258425" cy="57531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Freihand 7">
                <a:extLst>
                  <a:ext uri="{FF2B5EF4-FFF2-40B4-BE49-F238E27FC236}">
                    <a16:creationId xmlns:a16="http://schemas.microsoft.com/office/drawing/2014/main" id="{F41C8852-A684-77D9-7529-C5738A03DCD7}"/>
                  </a:ext>
                </a:extLst>
              </p14:cNvPr>
              <p14:cNvContentPartPr/>
              <p14:nvPr/>
            </p14:nvContentPartPr>
            <p14:xfrm>
              <a:off x="4722880" y="930187"/>
              <a:ext cx="3141360" cy="320760"/>
            </p14:xfrm>
          </p:contentPart>
        </mc:Choice>
        <mc:Fallback>
          <p:pic>
            <p:nvPicPr>
              <p:cNvPr id="8" name="Freihand 7">
                <a:extLst>
                  <a:ext uri="{FF2B5EF4-FFF2-40B4-BE49-F238E27FC236}">
                    <a16:creationId xmlns:a16="http://schemas.microsoft.com/office/drawing/2014/main" id="{F41C8852-A684-77D9-7529-C5738A03DCD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86880" y="894187"/>
                <a:ext cx="3213000" cy="3924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hteck 9">
            <a:extLst>
              <a:ext uri="{FF2B5EF4-FFF2-40B4-BE49-F238E27FC236}">
                <a16:creationId xmlns:a16="http://schemas.microsoft.com/office/drawing/2014/main" id="{5B16A08A-FEF1-E094-0CC5-011C7E55858F}"/>
              </a:ext>
            </a:extLst>
          </p:cNvPr>
          <p:cNvSpPr/>
          <p:nvPr/>
        </p:nvSpPr>
        <p:spPr>
          <a:xfrm>
            <a:off x="5567493" y="6480495"/>
            <a:ext cx="1585520" cy="269392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Paid </a:t>
            </a:r>
            <a:r>
              <a:rPr lang="de-DE" dirty="0" err="1"/>
              <a:t>price</a:t>
            </a:r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AC58591-D9FF-4DB6-510D-56056C1F9C7F}"/>
              </a:ext>
            </a:extLst>
          </p:cNvPr>
          <p:cNvSpPr/>
          <p:nvPr/>
        </p:nvSpPr>
        <p:spPr>
          <a:xfrm rot="16200000">
            <a:off x="-691922" y="3410225"/>
            <a:ext cx="3060242" cy="72789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Number of </a:t>
            </a:r>
            <a:r>
              <a:rPr lang="de-DE" dirty="0" err="1"/>
              <a:t>purchased</a:t>
            </a:r>
            <a:r>
              <a:rPr lang="de-DE" dirty="0"/>
              <a:t> </a:t>
            </a:r>
            <a:r>
              <a:rPr lang="de-DE" dirty="0" err="1"/>
              <a:t>orders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D84EA25-7A88-1418-DCE0-8B75AAF24128}"/>
              </a:ext>
            </a:extLst>
          </p:cNvPr>
          <p:cNvSpPr/>
          <p:nvPr/>
        </p:nvSpPr>
        <p:spPr>
          <a:xfrm>
            <a:off x="2102408" y="1224040"/>
            <a:ext cx="1211243" cy="243281"/>
          </a:xfrm>
          <a:prstGeom prst="rect">
            <a:avLst/>
          </a:prstGeom>
          <a:solidFill>
            <a:srgbClr val="FFCA99"/>
          </a:solidFill>
          <a:ln>
            <a:solidFill>
              <a:srgbClr val="FFCA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Accessories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E8C73D4A-1F1C-8278-2DBE-0DBA2CE3A324}"/>
              </a:ext>
            </a:extLst>
          </p:cNvPr>
          <p:cNvCxnSpPr>
            <a:endCxn id="4" idx="1"/>
          </p:cNvCxnSpPr>
          <p:nvPr/>
        </p:nvCxnSpPr>
        <p:spPr>
          <a:xfrm flipV="1">
            <a:off x="1644242" y="1345681"/>
            <a:ext cx="458166" cy="164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63A6446C-7594-15C9-FAAA-0CA0634BBC72}"/>
              </a:ext>
            </a:extLst>
          </p:cNvPr>
          <p:cNvSpPr/>
          <p:nvPr/>
        </p:nvSpPr>
        <p:spPr>
          <a:xfrm>
            <a:off x="2372254" y="3780839"/>
            <a:ext cx="941397" cy="243281"/>
          </a:xfrm>
          <a:prstGeom prst="rect">
            <a:avLst/>
          </a:prstGeom>
          <a:solidFill>
            <a:srgbClr val="E29791"/>
          </a:solidFill>
          <a:ln>
            <a:solidFill>
              <a:srgbClr val="E297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Services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BFA37D79-7E4A-8863-2E64-D6CCFD9854BB}"/>
              </a:ext>
            </a:extLst>
          </p:cNvPr>
          <p:cNvCxnSpPr>
            <a:cxnSpLocks/>
          </p:cNvCxnSpPr>
          <p:nvPr/>
        </p:nvCxnSpPr>
        <p:spPr>
          <a:xfrm flipV="1">
            <a:off x="1604899" y="3952062"/>
            <a:ext cx="767355" cy="352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D5709EB5-43B1-7BD3-4812-4B7A3909797E}"/>
              </a:ext>
            </a:extLst>
          </p:cNvPr>
          <p:cNvSpPr/>
          <p:nvPr/>
        </p:nvSpPr>
        <p:spPr>
          <a:xfrm>
            <a:off x="2372254" y="4297958"/>
            <a:ext cx="1714583" cy="239288"/>
          </a:xfrm>
          <a:prstGeom prst="rect">
            <a:avLst/>
          </a:prstGeom>
          <a:solidFill>
            <a:srgbClr val="8873BC"/>
          </a:solidFill>
          <a:ln>
            <a:solidFill>
              <a:srgbClr val="8873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Computer devices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877F99A2-B66C-1ADA-4DD7-2B50013786EC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1604898" y="4417602"/>
            <a:ext cx="767356" cy="1306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78B86FF1-3B65-DA54-B726-991A64E2D977}"/>
              </a:ext>
            </a:extLst>
          </p:cNvPr>
          <p:cNvSpPr/>
          <p:nvPr/>
        </p:nvSpPr>
        <p:spPr>
          <a:xfrm>
            <a:off x="2566598" y="4715936"/>
            <a:ext cx="1040668" cy="243281"/>
          </a:xfrm>
          <a:prstGeom prst="rect">
            <a:avLst/>
          </a:prstGeom>
          <a:solidFill>
            <a:srgbClr val="6E77A1"/>
          </a:solidFill>
          <a:ln>
            <a:solidFill>
              <a:srgbClr val="6E7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Repair kit</a:t>
            </a: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B4A43744-896F-EF49-842D-C14F6E5A426E}"/>
              </a:ext>
            </a:extLst>
          </p:cNvPr>
          <p:cNvCxnSpPr>
            <a:cxnSpLocks/>
          </p:cNvCxnSpPr>
          <p:nvPr/>
        </p:nvCxnSpPr>
        <p:spPr>
          <a:xfrm flipV="1">
            <a:off x="1604898" y="4825066"/>
            <a:ext cx="961700" cy="2523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5B37603F-B807-762A-96CA-BEA3B60AA434}"/>
              </a:ext>
            </a:extLst>
          </p:cNvPr>
          <p:cNvSpPr/>
          <p:nvPr/>
        </p:nvSpPr>
        <p:spPr>
          <a:xfrm>
            <a:off x="8296495" y="5455566"/>
            <a:ext cx="1040668" cy="243281"/>
          </a:xfrm>
          <a:prstGeom prst="rect">
            <a:avLst/>
          </a:prstGeom>
          <a:solidFill>
            <a:srgbClr val="F5999D"/>
          </a:solidFill>
          <a:ln>
            <a:solidFill>
              <a:srgbClr val="F599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Desktop</a:t>
            </a:r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B333676A-8014-43BA-0457-28C8F2A036B9}"/>
              </a:ext>
            </a:extLst>
          </p:cNvPr>
          <p:cNvCxnSpPr>
            <a:cxnSpLocks/>
          </p:cNvCxnSpPr>
          <p:nvPr/>
        </p:nvCxnSpPr>
        <p:spPr>
          <a:xfrm flipV="1">
            <a:off x="8816829" y="5698847"/>
            <a:ext cx="0" cy="4251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F44C25BD-FC32-A361-B765-5F11CC8CD4B1}"/>
              </a:ext>
            </a:extLst>
          </p:cNvPr>
          <p:cNvSpPr/>
          <p:nvPr/>
        </p:nvSpPr>
        <p:spPr>
          <a:xfrm>
            <a:off x="2854838" y="5246653"/>
            <a:ext cx="895041" cy="243281"/>
          </a:xfrm>
          <a:prstGeom prst="rect">
            <a:avLst/>
          </a:prstGeom>
          <a:solidFill>
            <a:srgbClr val="D8B599"/>
          </a:solidFill>
          <a:ln>
            <a:solidFill>
              <a:srgbClr val="D8B5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Storage</a:t>
            </a: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98380D10-4621-B063-007A-665F9AF32C95}"/>
              </a:ext>
            </a:extLst>
          </p:cNvPr>
          <p:cNvCxnSpPr>
            <a:cxnSpLocks/>
          </p:cNvCxnSpPr>
          <p:nvPr/>
        </p:nvCxnSpPr>
        <p:spPr>
          <a:xfrm flipV="1">
            <a:off x="2372254" y="5412148"/>
            <a:ext cx="483766" cy="43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hteck 35">
            <a:extLst>
              <a:ext uri="{FF2B5EF4-FFF2-40B4-BE49-F238E27FC236}">
                <a16:creationId xmlns:a16="http://schemas.microsoft.com/office/drawing/2014/main" id="{4918DC87-6DEE-D484-089A-C09B7510857F}"/>
              </a:ext>
            </a:extLst>
          </p:cNvPr>
          <p:cNvSpPr/>
          <p:nvPr/>
        </p:nvSpPr>
        <p:spPr>
          <a:xfrm>
            <a:off x="3953315" y="5577206"/>
            <a:ext cx="1323360" cy="243281"/>
          </a:xfrm>
          <a:prstGeom prst="rect">
            <a:avLst/>
          </a:prstGeom>
          <a:solidFill>
            <a:srgbClr val="99EFFF"/>
          </a:solidFill>
          <a:ln>
            <a:solidFill>
              <a:srgbClr val="99E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Smartphones</a:t>
            </a: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B3D6AEE3-4974-6EF7-44F6-7D07D96890A6}"/>
              </a:ext>
            </a:extLst>
          </p:cNvPr>
          <p:cNvCxnSpPr>
            <a:cxnSpLocks/>
          </p:cNvCxnSpPr>
          <p:nvPr/>
        </p:nvCxnSpPr>
        <p:spPr>
          <a:xfrm flipV="1">
            <a:off x="4086837" y="5820487"/>
            <a:ext cx="107658" cy="2447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78E2D32A-C031-F25F-9BD3-CD66EA9AF980}"/>
              </a:ext>
            </a:extLst>
          </p:cNvPr>
          <p:cNvSpPr/>
          <p:nvPr/>
        </p:nvSpPr>
        <p:spPr>
          <a:xfrm>
            <a:off x="5537808" y="5594720"/>
            <a:ext cx="895041" cy="243281"/>
          </a:xfrm>
          <a:prstGeom prst="rect">
            <a:avLst/>
          </a:prstGeom>
          <a:solidFill>
            <a:srgbClr val="A3E9AF"/>
          </a:solidFill>
          <a:ln>
            <a:solidFill>
              <a:srgbClr val="A3E9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Gadget</a:t>
            </a: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64650AE0-B421-6036-F85E-FC6B67FFE3FE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5374218" y="5838001"/>
            <a:ext cx="611111" cy="318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715E2638-6E30-CC9A-4E36-11FCE3A1B067}"/>
              </a:ext>
            </a:extLst>
          </p:cNvPr>
          <p:cNvCxnSpPr>
            <a:cxnSpLocks/>
          </p:cNvCxnSpPr>
          <p:nvPr/>
        </p:nvCxnSpPr>
        <p:spPr>
          <a:xfrm flipV="1">
            <a:off x="4613268" y="5838001"/>
            <a:ext cx="954225" cy="3518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006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7" grpId="0" animBg="1"/>
      <p:bldP spid="21" grpId="0" animBg="1"/>
      <p:bldP spid="25" grpId="0" animBg="1"/>
      <p:bldP spid="32" grpId="0" animBg="1"/>
      <p:bldP spid="36" grpId="0" animBg="1"/>
      <p:bldP spid="4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3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5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1F63DDE-44AD-559C-D998-91C6210CE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pPr algn="ctr"/>
            <a:r>
              <a:rPr lang="de-DE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Agenda</a:t>
            </a:r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F4AF553D-6CA3-ABDD-0012-845CBE34E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1837189"/>
            <a:ext cx="8276026" cy="4472171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New </a:t>
            </a:r>
            <a:r>
              <a:rPr lang="de-DE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product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categories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Distribution of prices across different categories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Discounts in each category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Discounts &amp; Sales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Conclusion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How could data collection be improved? </a:t>
            </a:r>
          </a:p>
          <a:p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3F2D16-95DD-0927-8453-401B1B78B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048"/>
            <a:ext cx="10515600" cy="775778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Discounts in each Category</a:t>
            </a:r>
            <a:endParaRPr lang="de-DE" b="1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F201958-B4B1-0F63-40B0-13750A13A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6449" y="723728"/>
            <a:ext cx="9373298" cy="6022843"/>
          </a:xfr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1A08601B-837D-81D2-FA05-5430F1FE1519}"/>
              </a:ext>
            </a:extLst>
          </p:cNvPr>
          <p:cNvSpPr/>
          <p:nvPr/>
        </p:nvSpPr>
        <p:spPr>
          <a:xfrm rot="16200000">
            <a:off x="688687" y="3464655"/>
            <a:ext cx="1675523" cy="367017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Discounts in %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84D6560-9F41-2780-0FC8-9CF6DCEF1042}"/>
              </a:ext>
            </a:extLst>
          </p:cNvPr>
          <p:cNvSpPr/>
          <p:nvPr/>
        </p:nvSpPr>
        <p:spPr>
          <a:xfrm>
            <a:off x="5673752" y="6562993"/>
            <a:ext cx="1585520" cy="213918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Categories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Freihand 5">
                <a:extLst>
                  <a:ext uri="{FF2B5EF4-FFF2-40B4-BE49-F238E27FC236}">
                    <a16:creationId xmlns:a16="http://schemas.microsoft.com/office/drawing/2014/main" id="{91A52AAA-ACC3-364A-A467-8286B2DBB0A1}"/>
                  </a:ext>
                </a:extLst>
              </p14:cNvPr>
              <p14:cNvContentPartPr/>
              <p14:nvPr/>
            </p14:nvContentPartPr>
            <p14:xfrm>
              <a:off x="5410840" y="846274"/>
              <a:ext cx="1971720" cy="17640"/>
            </p14:xfrm>
          </p:contentPart>
        </mc:Choice>
        <mc:Fallback>
          <p:pic>
            <p:nvPicPr>
              <p:cNvPr id="6" name="Freihand 5">
                <a:extLst>
                  <a:ext uri="{FF2B5EF4-FFF2-40B4-BE49-F238E27FC236}">
                    <a16:creationId xmlns:a16="http://schemas.microsoft.com/office/drawing/2014/main" id="{91A52AAA-ACC3-364A-A467-8286B2DBB0A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74840" y="810634"/>
                <a:ext cx="204336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B1EAF720-F862-A5CC-F09E-43FAFB745225}"/>
                  </a:ext>
                </a:extLst>
              </p14:cNvPr>
              <p14:cNvContentPartPr/>
              <p14:nvPr/>
            </p14:nvContentPartPr>
            <p14:xfrm>
              <a:off x="5410840" y="805234"/>
              <a:ext cx="1913040" cy="77760"/>
            </p14:xfrm>
          </p:contentPart>
        </mc:Choice>
        <mc:Fallback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B1EAF720-F862-A5CC-F09E-43FAFB74522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74840" y="769234"/>
                <a:ext cx="1984680" cy="1494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Rechteck 10">
            <a:extLst>
              <a:ext uri="{FF2B5EF4-FFF2-40B4-BE49-F238E27FC236}">
                <a16:creationId xmlns:a16="http://schemas.microsoft.com/office/drawing/2014/main" id="{E2E4936B-9F11-2831-2D57-4164D0FB139F}"/>
              </a:ext>
            </a:extLst>
          </p:cNvPr>
          <p:cNvSpPr/>
          <p:nvPr/>
        </p:nvSpPr>
        <p:spPr>
          <a:xfrm>
            <a:off x="2843868" y="1146044"/>
            <a:ext cx="864066" cy="523473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Freihand 8">
                <a:extLst>
                  <a:ext uri="{FF2B5EF4-FFF2-40B4-BE49-F238E27FC236}">
                    <a16:creationId xmlns:a16="http://schemas.microsoft.com/office/drawing/2014/main" id="{8A344DE0-804E-ADC0-B529-47D180313C13}"/>
                  </a:ext>
                </a:extLst>
              </p14:cNvPr>
              <p14:cNvContentPartPr/>
              <p14:nvPr/>
            </p14:nvContentPartPr>
            <p14:xfrm>
              <a:off x="704200" y="1559794"/>
              <a:ext cx="360" cy="360"/>
            </p14:xfrm>
          </p:contentPart>
        </mc:Choice>
        <mc:Fallback>
          <p:pic>
            <p:nvPicPr>
              <p:cNvPr id="9" name="Freihand 8">
                <a:extLst>
                  <a:ext uri="{FF2B5EF4-FFF2-40B4-BE49-F238E27FC236}">
                    <a16:creationId xmlns:a16="http://schemas.microsoft.com/office/drawing/2014/main" id="{8A344DE0-804E-ADC0-B529-47D180313C1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8560" y="1524154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Rechteck 12">
            <a:extLst>
              <a:ext uri="{FF2B5EF4-FFF2-40B4-BE49-F238E27FC236}">
                <a16:creationId xmlns:a16="http://schemas.microsoft.com/office/drawing/2014/main" id="{B9173BF2-0054-EF92-E0DA-4F00CC1D907F}"/>
              </a:ext>
            </a:extLst>
          </p:cNvPr>
          <p:cNvSpPr/>
          <p:nvPr/>
        </p:nvSpPr>
        <p:spPr>
          <a:xfrm>
            <a:off x="5503294" y="1837189"/>
            <a:ext cx="864066" cy="454358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338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3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5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1F63DDE-44AD-559C-D998-91C6210CE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pPr algn="ctr"/>
            <a:r>
              <a:rPr lang="de-DE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Agenda</a:t>
            </a:r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F4AF553D-6CA3-ABDD-0012-845CBE34E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1837189"/>
            <a:ext cx="8276026" cy="4472171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New </a:t>
            </a:r>
            <a:r>
              <a:rPr lang="de-DE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product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categories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Distribution of prices across different categories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Discounts in each category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Discounts &amp; Sales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Conclusion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How could data collection be improved? </a:t>
            </a:r>
          </a:p>
          <a:p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19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3AC43D-8DEB-F4BF-30A4-826E28F64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940"/>
            <a:ext cx="10515600" cy="1009907"/>
          </a:xfrm>
        </p:spPr>
        <p:txBody>
          <a:bodyPr/>
          <a:lstStyle/>
          <a:p>
            <a:pPr algn="ctr"/>
            <a:r>
              <a:rPr lang="en-US" b="1" dirty="0"/>
              <a:t>How many products are being discounted?</a:t>
            </a:r>
            <a:endParaRPr lang="de-DE" b="1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B877C278-4BF8-FF4E-2190-201614E192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42200" y="853262"/>
            <a:ext cx="7302724" cy="589408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Freihand 13">
                <a:extLst>
                  <a:ext uri="{FF2B5EF4-FFF2-40B4-BE49-F238E27FC236}">
                    <a16:creationId xmlns:a16="http://schemas.microsoft.com/office/drawing/2014/main" id="{BCD815AD-B187-D6EB-AC31-969F91650226}"/>
                  </a:ext>
                </a:extLst>
              </p14:cNvPr>
              <p14:cNvContentPartPr/>
              <p14:nvPr/>
            </p14:nvContentPartPr>
            <p14:xfrm>
              <a:off x="10049440" y="2541547"/>
              <a:ext cx="360" cy="360"/>
            </p14:xfrm>
          </p:contentPart>
        </mc:Choice>
        <mc:Fallback xmlns="">
          <p:pic>
            <p:nvPicPr>
              <p:cNvPr id="14" name="Freihand 13">
                <a:extLst>
                  <a:ext uri="{FF2B5EF4-FFF2-40B4-BE49-F238E27FC236}">
                    <a16:creationId xmlns:a16="http://schemas.microsoft.com/office/drawing/2014/main" id="{BCD815AD-B187-D6EB-AC31-969F9165022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013800" y="2505907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Rechteck 21">
            <a:extLst>
              <a:ext uri="{FF2B5EF4-FFF2-40B4-BE49-F238E27FC236}">
                <a16:creationId xmlns:a16="http://schemas.microsoft.com/office/drawing/2014/main" id="{1A68DDE5-4CFB-5A1C-7F8A-61C2864CBFF8}"/>
              </a:ext>
            </a:extLst>
          </p:cNvPr>
          <p:cNvSpPr/>
          <p:nvPr/>
        </p:nvSpPr>
        <p:spPr>
          <a:xfrm rot="16200000">
            <a:off x="1092844" y="3562829"/>
            <a:ext cx="2098714" cy="273617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Number of products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BE04E359-8E34-D543-1090-53DBA924729C}"/>
              </a:ext>
            </a:extLst>
          </p:cNvPr>
          <p:cNvSpPr/>
          <p:nvPr/>
        </p:nvSpPr>
        <p:spPr>
          <a:xfrm>
            <a:off x="5117284" y="6607175"/>
            <a:ext cx="1585520" cy="18187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Categories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Freihand 10">
                <a:extLst>
                  <a:ext uri="{FF2B5EF4-FFF2-40B4-BE49-F238E27FC236}">
                    <a16:creationId xmlns:a16="http://schemas.microsoft.com/office/drawing/2014/main" id="{F3E22F00-91D3-4AD9-B020-F4A6CCFD3680}"/>
                  </a:ext>
                </a:extLst>
              </p14:cNvPr>
              <p14:cNvContentPartPr/>
              <p14:nvPr/>
            </p14:nvContentPartPr>
            <p14:xfrm>
              <a:off x="4261000" y="930666"/>
              <a:ext cx="3372840" cy="18000"/>
            </p14:xfrm>
          </p:contentPart>
        </mc:Choice>
        <mc:Fallback>
          <p:pic>
            <p:nvPicPr>
              <p:cNvPr id="11" name="Freihand 10">
                <a:extLst>
                  <a:ext uri="{FF2B5EF4-FFF2-40B4-BE49-F238E27FC236}">
                    <a16:creationId xmlns:a16="http://schemas.microsoft.com/office/drawing/2014/main" id="{F3E22F00-91D3-4AD9-B020-F4A6CCFD368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25360" y="894666"/>
                <a:ext cx="3444480" cy="8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4476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325</Words>
  <Application>Microsoft Office PowerPoint</Application>
  <PresentationFormat>Breitbild</PresentationFormat>
  <Paragraphs>99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</vt:lpstr>
      <vt:lpstr>Eniac: Discounts</vt:lpstr>
      <vt:lpstr>Agenda</vt:lpstr>
      <vt:lpstr>Eniacs new product categories </vt:lpstr>
      <vt:lpstr>Agenda</vt:lpstr>
      <vt:lpstr>Distribution of prices across different categories</vt:lpstr>
      <vt:lpstr>Agenda</vt:lpstr>
      <vt:lpstr>Discounts in each Category</vt:lpstr>
      <vt:lpstr>Agenda</vt:lpstr>
      <vt:lpstr>How many products are being discounted?</vt:lpstr>
      <vt:lpstr>Discounts during the year</vt:lpstr>
      <vt:lpstr>Sales during the year</vt:lpstr>
      <vt:lpstr>Relationship between sales and discounts</vt:lpstr>
      <vt:lpstr>Agenda</vt:lpstr>
      <vt:lpstr>Conclusion: Are discounts beneficial?</vt:lpstr>
      <vt:lpstr>Agenda</vt:lpstr>
      <vt:lpstr>How could data collection be improved?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Alina Sayin</dc:creator>
  <cp:lastModifiedBy>Alina Sayin</cp:lastModifiedBy>
  <cp:revision>36</cp:revision>
  <dcterms:created xsi:type="dcterms:W3CDTF">2022-09-03T08:25:43Z</dcterms:created>
  <dcterms:modified xsi:type="dcterms:W3CDTF">2022-09-12T12:43:37Z</dcterms:modified>
</cp:coreProperties>
</file>