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1694" r:id="rId4"/>
    <p:sldId id="259" r:id="rId5"/>
    <p:sldId id="263" r:id="rId6"/>
    <p:sldId id="261" r:id="rId7"/>
    <p:sldId id="1692" r:id="rId8"/>
    <p:sldId id="1693" r:id="rId9"/>
    <p:sldId id="1695" r:id="rId10"/>
    <p:sldId id="1696" r:id="rId11"/>
    <p:sldId id="16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A65"/>
    <a:srgbClr val="E5F6DF"/>
    <a:srgbClr val="FF4E4C"/>
    <a:srgbClr val="FF9686"/>
    <a:srgbClr val="009193"/>
    <a:srgbClr val="C7FFF7"/>
    <a:srgbClr val="A8FEF2"/>
    <a:srgbClr val="A7EDD8"/>
    <a:srgbClr val="B5FFE8"/>
    <a:srgbClr val="72A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623AE-2BA9-4145-BB5D-591BA0D3A291}" v="199" dt="2025-02-10T01:17:18.856"/>
    <p1510:client id="{C4C75483-3A77-BD3E-120D-71F50CF03081}" v="10" dt="2025-02-09T05:55:59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1" autoAdjust="0"/>
    <p:restoredTop sz="95369"/>
  </p:normalViewPr>
  <p:slideViewPr>
    <p:cSldViewPr snapToGrid="0">
      <p:cViewPr>
        <p:scale>
          <a:sx n="90" d="100"/>
          <a:sy n="90" d="100"/>
        </p:scale>
        <p:origin x="10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a Azevedo" userId="S::olivia.azevedo90@spsmail.cuny.edu::bf509b24-80d1-4183-a4ba-968a57c0bc3f" providerId="AD" clId="Web-{C4C75483-3A77-BD3E-120D-71F50CF03081}"/>
    <pc:docChg chg="modSld">
      <pc:chgData name="Olivia Azevedo" userId="S::olivia.azevedo90@spsmail.cuny.edu::bf509b24-80d1-4183-a4ba-968a57c0bc3f" providerId="AD" clId="Web-{C4C75483-3A77-BD3E-120D-71F50CF03081}" dt="2025-02-09T05:55:58.826" v="7" actId="20577"/>
      <pc:docMkLst>
        <pc:docMk/>
      </pc:docMkLst>
      <pc:sldChg chg="modSp">
        <pc:chgData name="Olivia Azevedo" userId="S::olivia.azevedo90@spsmail.cuny.edu::bf509b24-80d1-4183-a4ba-968a57c0bc3f" providerId="AD" clId="Web-{C4C75483-3A77-BD3E-120D-71F50CF03081}" dt="2025-02-09T05:55:58.826" v="7" actId="20577"/>
        <pc:sldMkLst>
          <pc:docMk/>
          <pc:sldMk cId="109857222" sldId="256"/>
        </pc:sldMkLst>
        <pc:spChg chg="mod">
          <ac:chgData name="Olivia Azevedo" userId="S::olivia.azevedo90@spsmail.cuny.edu::bf509b24-80d1-4183-a4ba-968a57c0bc3f" providerId="AD" clId="Web-{C4C75483-3A77-BD3E-120D-71F50CF03081}" dt="2025-02-09T05:55:58.826" v="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Olivia Azevedo" userId="bf509b24-80d1-4183-a4ba-968a57c0bc3f" providerId="ADAL" clId="{ACE623AE-2BA9-4145-BB5D-591BA0D3A291}"/>
    <pc:docChg chg="undo redo custSel addSld delSld modSld sldOrd">
      <pc:chgData name="Olivia Azevedo" userId="bf509b24-80d1-4183-a4ba-968a57c0bc3f" providerId="ADAL" clId="{ACE623AE-2BA9-4145-BB5D-591BA0D3A291}" dt="2025-02-10T01:21:47.815" v="2840" actId="1036"/>
      <pc:docMkLst>
        <pc:docMk/>
      </pc:docMkLst>
      <pc:sldChg chg="addSp modSp mod setBg">
        <pc:chgData name="Olivia Azevedo" userId="bf509b24-80d1-4183-a4ba-968a57c0bc3f" providerId="ADAL" clId="{ACE623AE-2BA9-4145-BB5D-591BA0D3A291}" dt="2025-02-10T00:19:00.616" v="2012"/>
        <pc:sldMkLst>
          <pc:docMk/>
          <pc:sldMk cId="109857222" sldId="256"/>
        </pc:sldMkLst>
        <pc:spChg chg="mod">
          <ac:chgData name="Olivia Azevedo" userId="bf509b24-80d1-4183-a4ba-968a57c0bc3f" providerId="ADAL" clId="{ACE623AE-2BA9-4145-BB5D-591BA0D3A291}" dt="2025-02-10T00:17:06.674" v="2002" actId="40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ivia Azevedo" userId="bf509b24-80d1-4183-a4ba-968a57c0bc3f" providerId="ADAL" clId="{ACE623AE-2BA9-4145-BB5D-591BA0D3A291}" dt="2025-02-10T00:15:37.356" v="1998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Olivia Azevedo" userId="bf509b24-80d1-4183-a4ba-968a57c0bc3f" providerId="ADAL" clId="{ACE623AE-2BA9-4145-BB5D-591BA0D3A291}" dt="2025-02-10T00:18:31.884" v="2010" actId="1076"/>
          <ac:picMkLst>
            <pc:docMk/>
            <pc:sldMk cId="109857222" sldId="256"/>
            <ac:picMk id="4" creationId="{ADF61C01-C5FF-B9B6-CEAC-1301D991CFAD}"/>
          </ac:picMkLst>
        </pc:picChg>
        <pc:picChg chg="add mod">
          <ac:chgData name="Olivia Azevedo" userId="bf509b24-80d1-4183-a4ba-968a57c0bc3f" providerId="ADAL" clId="{ACE623AE-2BA9-4145-BB5D-591BA0D3A291}" dt="2025-02-10T00:18:28.699" v="2009" actId="1076"/>
          <ac:picMkLst>
            <pc:docMk/>
            <pc:sldMk cId="109857222" sldId="256"/>
            <ac:picMk id="10242" creationId="{627A9C82-378D-BB4D-0E35-D022FDBA3D72}"/>
          </ac:picMkLst>
        </pc:picChg>
      </pc:sldChg>
      <pc:sldChg chg="addSp delSp modSp new mod">
        <pc:chgData name="Olivia Azevedo" userId="bf509b24-80d1-4183-a4ba-968a57c0bc3f" providerId="ADAL" clId="{ACE623AE-2BA9-4145-BB5D-591BA0D3A291}" dt="2025-02-10T01:10:24.556" v="2726" actId="404"/>
        <pc:sldMkLst>
          <pc:docMk/>
          <pc:sldMk cId="3600153387" sldId="257"/>
        </pc:sldMkLst>
        <pc:spChg chg="mod">
          <ac:chgData name="Olivia Azevedo" userId="bf509b24-80d1-4183-a4ba-968a57c0bc3f" providerId="ADAL" clId="{ACE623AE-2BA9-4145-BB5D-591BA0D3A291}" dt="2025-02-10T01:10:24.556" v="2726" actId="404"/>
          <ac:spMkLst>
            <pc:docMk/>
            <pc:sldMk cId="3600153387" sldId="257"/>
            <ac:spMk id="2" creationId="{73A06EC8-54F6-34D1-10A8-5021C69ADB9F}"/>
          </ac:spMkLst>
        </pc:spChg>
        <pc:spChg chg="del">
          <ac:chgData name="Olivia Azevedo" userId="bf509b24-80d1-4183-a4ba-968a57c0bc3f" providerId="ADAL" clId="{ACE623AE-2BA9-4145-BB5D-591BA0D3A291}" dt="2025-02-09T15:21:01.406" v="4" actId="478"/>
          <ac:spMkLst>
            <pc:docMk/>
            <pc:sldMk cId="3600153387" sldId="257"/>
            <ac:spMk id="3" creationId="{02F96CF2-89CD-102E-A12C-7E9D41BB0115}"/>
          </ac:spMkLst>
        </pc:spChg>
        <pc:spChg chg="add del mod">
          <ac:chgData name="Olivia Azevedo" userId="bf509b24-80d1-4183-a4ba-968a57c0bc3f" providerId="ADAL" clId="{ACE623AE-2BA9-4145-BB5D-591BA0D3A291}" dt="2025-02-09T15:21:28.932" v="32" actId="478"/>
          <ac:spMkLst>
            <pc:docMk/>
            <pc:sldMk cId="3600153387" sldId="257"/>
            <ac:spMk id="4" creationId="{A7D49B6B-23E2-3556-76EC-BF02B30CFEC4}"/>
          </ac:spMkLst>
        </pc:spChg>
        <pc:spChg chg="add mod">
          <ac:chgData name="Olivia Azevedo" userId="bf509b24-80d1-4183-a4ba-968a57c0bc3f" providerId="ADAL" clId="{ACE623AE-2BA9-4145-BB5D-591BA0D3A291}" dt="2025-02-10T00:19:25.436" v="2015" actId="403"/>
          <ac:spMkLst>
            <pc:docMk/>
            <pc:sldMk cId="3600153387" sldId="257"/>
            <ac:spMk id="5" creationId="{73E0EB49-D8DC-A919-F0B9-847480491DD1}"/>
          </ac:spMkLst>
        </pc:spChg>
        <pc:spChg chg="add mod">
          <ac:chgData name="Olivia Azevedo" userId="bf509b24-80d1-4183-a4ba-968a57c0bc3f" providerId="ADAL" clId="{ACE623AE-2BA9-4145-BB5D-591BA0D3A291}" dt="2025-02-10T00:19:45.657" v="2020" actId="14100"/>
          <ac:spMkLst>
            <pc:docMk/>
            <pc:sldMk cId="3600153387" sldId="257"/>
            <ac:spMk id="6" creationId="{64B82942-1D5B-744C-7873-E3F93E0AB37A}"/>
          </ac:spMkLst>
        </pc:spChg>
        <pc:spChg chg="add mod">
          <ac:chgData name="Olivia Azevedo" userId="bf509b24-80d1-4183-a4ba-968a57c0bc3f" providerId="ADAL" clId="{ACE623AE-2BA9-4145-BB5D-591BA0D3A291}" dt="2025-02-10T00:19:52.635" v="2022" actId="14100"/>
          <ac:spMkLst>
            <pc:docMk/>
            <pc:sldMk cId="3600153387" sldId="257"/>
            <ac:spMk id="7" creationId="{682E40F8-08D2-3D0B-BFB7-4D6665F72A43}"/>
          </ac:spMkLst>
        </pc:spChg>
      </pc:sldChg>
      <pc:sldChg chg="addSp delSp modSp new del mod delAnim modAnim modNotesTx">
        <pc:chgData name="Olivia Azevedo" userId="bf509b24-80d1-4183-a4ba-968a57c0bc3f" providerId="ADAL" clId="{ACE623AE-2BA9-4145-BB5D-591BA0D3A291}" dt="2025-02-09T18:39:08.158" v="1935" actId="2696"/>
        <pc:sldMkLst>
          <pc:docMk/>
          <pc:sldMk cId="3119012483" sldId="258"/>
        </pc:sldMkLst>
        <pc:spChg chg="mod">
          <ac:chgData name="Olivia Azevedo" userId="bf509b24-80d1-4183-a4ba-968a57c0bc3f" providerId="ADAL" clId="{ACE623AE-2BA9-4145-BB5D-591BA0D3A291}" dt="2025-02-09T16:28:33.493" v="110" actId="20577"/>
          <ac:spMkLst>
            <pc:docMk/>
            <pc:sldMk cId="3119012483" sldId="258"/>
            <ac:spMk id="2" creationId="{85036BD9-71B9-BFEC-6BAA-D96A5FA22472}"/>
          </ac:spMkLst>
        </pc:spChg>
        <pc:spChg chg="del">
          <ac:chgData name="Olivia Azevedo" userId="bf509b24-80d1-4183-a4ba-968a57c0bc3f" providerId="ADAL" clId="{ACE623AE-2BA9-4145-BB5D-591BA0D3A291}" dt="2025-02-09T15:24:31.894" v="65" actId="478"/>
          <ac:spMkLst>
            <pc:docMk/>
            <pc:sldMk cId="3119012483" sldId="258"/>
            <ac:spMk id="3" creationId="{4B704054-96E9-F462-C3E0-80ECE807E2B4}"/>
          </ac:spMkLst>
        </pc:spChg>
        <pc:spChg chg="add del mod">
          <ac:chgData name="Olivia Azevedo" userId="bf509b24-80d1-4183-a4ba-968a57c0bc3f" providerId="ADAL" clId="{ACE623AE-2BA9-4145-BB5D-591BA0D3A291}" dt="2025-02-09T16:28:35.735" v="111" actId="478"/>
          <ac:spMkLst>
            <pc:docMk/>
            <pc:sldMk cId="3119012483" sldId="258"/>
            <ac:spMk id="4" creationId="{C9AF99D9-FF65-7039-AC4F-DA247C48462D}"/>
          </ac:spMkLst>
        </pc:spChg>
        <pc:spChg chg="add del mod">
          <ac:chgData name="Olivia Azevedo" userId="bf509b24-80d1-4183-a4ba-968a57c0bc3f" providerId="ADAL" clId="{ACE623AE-2BA9-4145-BB5D-591BA0D3A291}" dt="2025-02-09T16:28:47.503" v="113" actId="478"/>
          <ac:spMkLst>
            <pc:docMk/>
            <pc:sldMk cId="3119012483" sldId="258"/>
            <ac:spMk id="5" creationId="{A448BB0E-2BD7-6ABC-D40A-32846A2574B1}"/>
          </ac:spMkLst>
        </pc:spChg>
        <pc:spChg chg="add mod">
          <ac:chgData name="Olivia Azevedo" userId="bf509b24-80d1-4183-a4ba-968a57c0bc3f" providerId="ADAL" clId="{ACE623AE-2BA9-4145-BB5D-591BA0D3A291}" dt="2025-02-09T16:29:31.308" v="117" actId="20577"/>
          <ac:spMkLst>
            <pc:docMk/>
            <pc:sldMk cId="3119012483" sldId="258"/>
            <ac:spMk id="6" creationId="{2AE33918-2E30-A475-A444-7D3FAA37AA64}"/>
          </ac:spMkLst>
        </pc:spChg>
        <pc:spChg chg="add mod">
          <ac:chgData name="Olivia Azevedo" userId="bf509b24-80d1-4183-a4ba-968a57c0bc3f" providerId="ADAL" clId="{ACE623AE-2BA9-4145-BB5D-591BA0D3A291}" dt="2025-02-09T16:28:56.070" v="114" actId="14100"/>
          <ac:spMkLst>
            <pc:docMk/>
            <pc:sldMk cId="3119012483" sldId="258"/>
            <ac:spMk id="7" creationId="{0CF4E2B2-F20D-EC1E-D5DA-D58470330855}"/>
          </ac:spMkLst>
        </pc:spChg>
        <pc:spChg chg="mod">
          <ac:chgData name="Olivia Azevedo" userId="bf509b24-80d1-4183-a4ba-968a57c0bc3f" providerId="ADAL" clId="{ACE623AE-2BA9-4145-BB5D-591BA0D3A291}" dt="2025-02-09T15:24:23.710" v="63"/>
          <ac:spMkLst>
            <pc:docMk/>
            <pc:sldMk cId="3119012483" sldId="258"/>
            <ac:spMk id="11" creationId="{D4A10525-1178-9143-6831-E8580E82AFDB}"/>
          </ac:spMkLst>
        </pc:spChg>
        <pc:spChg chg="mod">
          <ac:chgData name="Olivia Azevedo" userId="bf509b24-80d1-4183-a4ba-968a57c0bc3f" providerId="ADAL" clId="{ACE623AE-2BA9-4145-BB5D-591BA0D3A291}" dt="2025-02-09T15:24:23.710" v="63"/>
          <ac:spMkLst>
            <pc:docMk/>
            <pc:sldMk cId="3119012483" sldId="258"/>
            <ac:spMk id="12" creationId="{E7412024-413C-29A2-D41F-295F943742FF}"/>
          </ac:spMkLst>
        </pc:spChg>
        <pc:grpChg chg="add mod">
          <ac:chgData name="Olivia Azevedo" userId="bf509b24-80d1-4183-a4ba-968a57c0bc3f" providerId="ADAL" clId="{ACE623AE-2BA9-4145-BB5D-591BA0D3A291}" dt="2025-02-09T15:24:23.710" v="63"/>
          <ac:grpSpMkLst>
            <pc:docMk/>
            <pc:sldMk cId="3119012483" sldId="258"/>
            <ac:grpSpMk id="8" creationId="{EF55472F-BEBD-4D67-39B0-1A6D19C55F38}"/>
          </ac:grpSpMkLst>
        </pc:grpChg>
        <pc:picChg chg="add mod">
          <ac:chgData name="Olivia Azevedo" userId="bf509b24-80d1-4183-a4ba-968a57c0bc3f" providerId="ADAL" clId="{ACE623AE-2BA9-4145-BB5D-591BA0D3A291}" dt="2025-02-09T16:32:38.500" v="120" actId="1076"/>
          <ac:picMkLst>
            <pc:docMk/>
            <pc:sldMk cId="3119012483" sldId="258"/>
            <ac:picMk id="13" creationId="{4D98FFAF-5B21-FF8E-A79F-0FF20D55A542}"/>
          </ac:picMkLst>
        </pc:picChg>
        <pc:cxnChg chg="mod">
          <ac:chgData name="Olivia Azevedo" userId="bf509b24-80d1-4183-a4ba-968a57c0bc3f" providerId="ADAL" clId="{ACE623AE-2BA9-4145-BB5D-591BA0D3A291}" dt="2025-02-09T15:24:23.710" v="63"/>
          <ac:cxnSpMkLst>
            <pc:docMk/>
            <pc:sldMk cId="3119012483" sldId="258"/>
            <ac:cxnSpMk id="9" creationId="{D397A13E-6CD7-149F-0426-8DB1A12D5662}"/>
          </ac:cxnSpMkLst>
        </pc:cxnChg>
        <pc:cxnChg chg="mod">
          <ac:chgData name="Olivia Azevedo" userId="bf509b24-80d1-4183-a4ba-968a57c0bc3f" providerId="ADAL" clId="{ACE623AE-2BA9-4145-BB5D-591BA0D3A291}" dt="2025-02-09T15:24:23.710" v="63"/>
          <ac:cxnSpMkLst>
            <pc:docMk/>
            <pc:sldMk cId="3119012483" sldId="258"/>
            <ac:cxnSpMk id="10" creationId="{FC526608-9562-6361-F3D5-3041F6009B2A}"/>
          </ac:cxnSpMkLst>
        </pc:cxnChg>
      </pc:sldChg>
      <pc:sldChg chg="addSp delSp modSp add mod addAnim delAnim modAnim modNotesTx">
        <pc:chgData name="Olivia Azevedo" userId="bf509b24-80d1-4183-a4ba-968a57c0bc3f" providerId="ADAL" clId="{ACE623AE-2BA9-4145-BB5D-591BA0D3A291}" dt="2025-02-10T01:17:06.174" v="2802" actId="20577"/>
        <pc:sldMkLst>
          <pc:docMk/>
          <pc:sldMk cId="1392552509" sldId="259"/>
        </pc:sldMkLst>
        <pc:spChg chg="del mod">
          <ac:chgData name="Olivia Azevedo" userId="bf509b24-80d1-4183-a4ba-968a57c0bc3f" providerId="ADAL" clId="{ACE623AE-2BA9-4145-BB5D-591BA0D3A291}" dt="2025-02-09T17:54:26.424" v="1142" actId="478"/>
          <ac:spMkLst>
            <pc:docMk/>
            <pc:sldMk cId="1392552509" sldId="259"/>
            <ac:spMk id="2" creationId="{D868E711-0EA7-DB1A-E457-A6A6206F77EC}"/>
          </ac:spMkLst>
        </pc:spChg>
        <pc:spChg chg="add mod">
          <ac:chgData name="Olivia Azevedo" userId="bf509b24-80d1-4183-a4ba-968a57c0bc3f" providerId="ADAL" clId="{ACE623AE-2BA9-4145-BB5D-591BA0D3A291}" dt="2025-02-09T16:43:22.854" v="242" actId="1076"/>
          <ac:spMkLst>
            <pc:docMk/>
            <pc:sldMk cId="1392552509" sldId="259"/>
            <ac:spMk id="3" creationId="{2575D875-3F31-0188-D4FC-FC1B66A6BB0E}"/>
          </ac:spMkLst>
        </pc:spChg>
        <pc:spChg chg="del">
          <ac:chgData name="Olivia Azevedo" userId="bf509b24-80d1-4183-a4ba-968a57c0bc3f" providerId="ADAL" clId="{ACE623AE-2BA9-4145-BB5D-591BA0D3A291}" dt="2025-02-09T16:33:11.713" v="124" actId="478"/>
          <ac:spMkLst>
            <pc:docMk/>
            <pc:sldMk cId="1392552509" sldId="259"/>
            <ac:spMk id="5" creationId="{EE995376-4B1C-F8EF-0A41-8EBD47362441}"/>
          </ac:spMkLst>
        </pc:spChg>
        <pc:spChg chg="del">
          <ac:chgData name="Olivia Azevedo" userId="bf509b24-80d1-4183-a4ba-968a57c0bc3f" providerId="ADAL" clId="{ACE623AE-2BA9-4145-BB5D-591BA0D3A291}" dt="2025-02-09T16:33:11.713" v="124" actId="478"/>
          <ac:spMkLst>
            <pc:docMk/>
            <pc:sldMk cId="1392552509" sldId="259"/>
            <ac:spMk id="6" creationId="{A897BB73-5C69-6A66-C62B-023600852657}"/>
          </ac:spMkLst>
        </pc:spChg>
        <pc:spChg chg="del">
          <ac:chgData name="Olivia Azevedo" userId="bf509b24-80d1-4183-a4ba-968a57c0bc3f" providerId="ADAL" clId="{ACE623AE-2BA9-4145-BB5D-591BA0D3A291}" dt="2025-02-09T16:33:11.713" v="124" actId="478"/>
          <ac:spMkLst>
            <pc:docMk/>
            <pc:sldMk cId="1392552509" sldId="259"/>
            <ac:spMk id="7" creationId="{E48C7C81-3B03-96BF-A3C0-6D31BA85FEB1}"/>
          </ac:spMkLst>
        </pc:spChg>
        <pc:spChg chg="add mod">
          <ac:chgData name="Olivia Azevedo" userId="bf509b24-80d1-4183-a4ba-968a57c0bc3f" providerId="ADAL" clId="{ACE623AE-2BA9-4145-BB5D-591BA0D3A291}" dt="2025-02-10T00:47:37.985" v="2696" actId="20577"/>
          <ac:spMkLst>
            <pc:docMk/>
            <pc:sldMk cId="1392552509" sldId="259"/>
            <ac:spMk id="9" creationId="{FABC2EFA-FAD4-62B4-08DA-9FCA98FA94B0}"/>
          </ac:spMkLst>
        </pc:spChg>
        <pc:spChg chg="mod topLvl">
          <ac:chgData name="Olivia Azevedo" userId="bf509b24-80d1-4183-a4ba-968a57c0bc3f" providerId="ADAL" clId="{ACE623AE-2BA9-4145-BB5D-591BA0D3A291}" dt="2025-02-09T16:45:53.148" v="275" actId="1076"/>
          <ac:spMkLst>
            <pc:docMk/>
            <pc:sldMk cId="1392552509" sldId="259"/>
            <ac:spMk id="13" creationId="{E12DE1AB-6FAD-DB25-3C09-50CFF2440D38}"/>
          </ac:spMkLst>
        </pc:spChg>
        <pc:spChg chg="mod topLvl">
          <ac:chgData name="Olivia Azevedo" userId="bf509b24-80d1-4183-a4ba-968a57c0bc3f" providerId="ADAL" clId="{ACE623AE-2BA9-4145-BB5D-591BA0D3A291}" dt="2025-02-09T16:45:53.148" v="275" actId="1076"/>
          <ac:spMkLst>
            <pc:docMk/>
            <pc:sldMk cId="1392552509" sldId="259"/>
            <ac:spMk id="14" creationId="{E9D2B479-A65E-7A1C-D04F-F8C9BBAB2F45}"/>
          </ac:spMkLst>
        </pc:spChg>
        <pc:spChg chg="add del mod">
          <ac:chgData name="Olivia Azevedo" userId="bf509b24-80d1-4183-a4ba-968a57c0bc3f" providerId="ADAL" clId="{ACE623AE-2BA9-4145-BB5D-591BA0D3A291}" dt="2025-02-09T16:41:45.060" v="227" actId="478"/>
          <ac:spMkLst>
            <pc:docMk/>
            <pc:sldMk cId="1392552509" sldId="259"/>
            <ac:spMk id="15" creationId="{423E70B0-B208-A291-95F5-7E974D0AAF96}"/>
          </ac:spMkLst>
        </pc:spChg>
        <pc:spChg chg="add mod">
          <ac:chgData name="Olivia Azevedo" userId="bf509b24-80d1-4183-a4ba-968a57c0bc3f" providerId="ADAL" clId="{ACE623AE-2BA9-4145-BB5D-591BA0D3A291}" dt="2025-02-09T17:09:24.315" v="440" actId="1076"/>
          <ac:spMkLst>
            <pc:docMk/>
            <pc:sldMk cId="1392552509" sldId="259"/>
            <ac:spMk id="16" creationId="{7B478705-038A-45D1-A01B-C093A19987AA}"/>
          </ac:spMkLst>
        </pc:spChg>
        <pc:spChg chg="add del mod">
          <ac:chgData name="Olivia Azevedo" userId="bf509b24-80d1-4183-a4ba-968a57c0bc3f" providerId="ADAL" clId="{ACE623AE-2BA9-4145-BB5D-591BA0D3A291}" dt="2025-02-09T16:40:25.712" v="208" actId="478"/>
          <ac:spMkLst>
            <pc:docMk/>
            <pc:sldMk cId="1392552509" sldId="259"/>
            <ac:spMk id="17" creationId="{3D783CD9-C915-ECC9-C717-C1270BF3BCB8}"/>
          </ac:spMkLst>
        </pc:spChg>
        <pc:spChg chg="add del mod">
          <ac:chgData name="Olivia Azevedo" userId="bf509b24-80d1-4183-a4ba-968a57c0bc3f" providerId="ADAL" clId="{ACE623AE-2BA9-4145-BB5D-591BA0D3A291}" dt="2025-02-09T16:40:15.845" v="203" actId="478"/>
          <ac:spMkLst>
            <pc:docMk/>
            <pc:sldMk cId="1392552509" sldId="259"/>
            <ac:spMk id="18" creationId="{E35AA581-58DA-A40A-2DFF-105F0B153C34}"/>
          </ac:spMkLst>
        </pc:spChg>
        <pc:spChg chg="mod">
          <ac:chgData name="Olivia Azevedo" userId="bf509b24-80d1-4183-a4ba-968a57c0bc3f" providerId="ADAL" clId="{ACE623AE-2BA9-4145-BB5D-591BA0D3A291}" dt="2025-02-09T16:40:12.004" v="200"/>
          <ac:spMkLst>
            <pc:docMk/>
            <pc:sldMk cId="1392552509" sldId="259"/>
            <ac:spMk id="22" creationId="{3D0C14AF-8A20-C458-931E-8D0D888F66E8}"/>
          </ac:spMkLst>
        </pc:spChg>
        <pc:spChg chg="mod">
          <ac:chgData name="Olivia Azevedo" userId="bf509b24-80d1-4183-a4ba-968a57c0bc3f" providerId="ADAL" clId="{ACE623AE-2BA9-4145-BB5D-591BA0D3A291}" dt="2025-02-09T16:40:12.004" v="200"/>
          <ac:spMkLst>
            <pc:docMk/>
            <pc:sldMk cId="1392552509" sldId="259"/>
            <ac:spMk id="23" creationId="{CD7AF943-AF8E-3CF8-06BB-625656BFAC18}"/>
          </ac:spMkLst>
        </pc:spChg>
        <pc:spChg chg="add mod">
          <ac:chgData name="Olivia Azevedo" userId="bf509b24-80d1-4183-a4ba-968a57c0bc3f" providerId="ADAL" clId="{ACE623AE-2BA9-4145-BB5D-591BA0D3A291}" dt="2025-02-10T01:17:06.174" v="2802" actId="20577"/>
          <ac:spMkLst>
            <pc:docMk/>
            <pc:sldMk cId="1392552509" sldId="259"/>
            <ac:spMk id="29" creationId="{A1830AF7-26C2-B5FC-6DE1-C4F6B4D571DF}"/>
          </ac:spMkLst>
        </pc:spChg>
        <pc:grpChg chg="add del mod">
          <ac:chgData name="Olivia Azevedo" userId="bf509b24-80d1-4183-a4ba-968a57c0bc3f" providerId="ADAL" clId="{ACE623AE-2BA9-4145-BB5D-591BA0D3A291}" dt="2025-02-09T16:44:38.529" v="261" actId="165"/>
          <ac:grpSpMkLst>
            <pc:docMk/>
            <pc:sldMk cId="1392552509" sldId="259"/>
            <ac:grpSpMk id="10" creationId="{81B18435-BBB1-800C-4FF6-9203BA3E3D99}"/>
          </ac:grpSpMkLst>
        </pc:grpChg>
        <pc:grpChg chg="add del mod">
          <ac:chgData name="Olivia Azevedo" userId="bf509b24-80d1-4183-a4ba-968a57c0bc3f" providerId="ADAL" clId="{ACE623AE-2BA9-4145-BB5D-591BA0D3A291}" dt="2025-02-09T16:40:23.582" v="207" actId="478"/>
          <ac:grpSpMkLst>
            <pc:docMk/>
            <pc:sldMk cId="1392552509" sldId="259"/>
            <ac:grpSpMk id="19" creationId="{672BBC7F-1B13-14C5-48AF-ACECD541EA6C}"/>
          </ac:grpSpMkLst>
        </pc:grpChg>
        <pc:picChg chg="add del mod">
          <ac:chgData name="Olivia Azevedo" userId="bf509b24-80d1-4183-a4ba-968a57c0bc3f" providerId="ADAL" clId="{ACE623AE-2BA9-4145-BB5D-591BA0D3A291}" dt="2025-02-09T16:34:18.002" v="137" actId="478"/>
          <ac:picMkLst>
            <pc:docMk/>
            <pc:sldMk cId="1392552509" sldId="259"/>
            <ac:picMk id="4" creationId="{0AAF1210-A7CF-92B1-F9ED-E7177BCFB7F8}"/>
          </ac:picMkLst>
        </pc:picChg>
        <pc:picChg chg="add del mod">
          <ac:chgData name="Olivia Azevedo" userId="bf509b24-80d1-4183-a4ba-968a57c0bc3f" providerId="ADAL" clId="{ACE623AE-2BA9-4145-BB5D-591BA0D3A291}" dt="2025-02-09T16:34:19.460" v="139" actId="478"/>
          <ac:picMkLst>
            <pc:docMk/>
            <pc:sldMk cId="1392552509" sldId="259"/>
            <ac:picMk id="8" creationId="{87B1E2D3-A2FE-3981-5AC4-8BB00A587A85}"/>
          </ac:picMkLst>
        </pc:picChg>
        <pc:picChg chg="add del">
          <ac:chgData name="Olivia Azevedo" userId="bf509b24-80d1-4183-a4ba-968a57c0bc3f" providerId="ADAL" clId="{ACE623AE-2BA9-4145-BB5D-591BA0D3A291}" dt="2025-02-09T18:14:36.213" v="1511" actId="478"/>
          <ac:picMkLst>
            <pc:docMk/>
            <pc:sldMk cId="1392552509" sldId="259"/>
            <ac:picMk id="2050" creationId="{C5D0E83F-1CBB-5EAB-A056-3752ECA34B66}"/>
          </ac:picMkLst>
        </pc:picChg>
        <pc:cxnChg chg="mod topLvl">
          <ac:chgData name="Olivia Azevedo" userId="bf509b24-80d1-4183-a4ba-968a57c0bc3f" providerId="ADAL" clId="{ACE623AE-2BA9-4145-BB5D-591BA0D3A291}" dt="2025-02-09T16:45:53.148" v="275" actId="1076"/>
          <ac:cxnSpMkLst>
            <pc:docMk/>
            <pc:sldMk cId="1392552509" sldId="259"/>
            <ac:cxnSpMk id="11" creationId="{3003936C-A7CD-EA4B-0F9F-82D1CDEF0223}"/>
          </ac:cxnSpMkLst>
        </pc:cxnChg>
        <pc:cxnChg chg="mod topLvl">
          <ac:chgData name="Olivia Azevedo" userId="bf509b24-80d1-4183-a4ba-968a57c0bc3f" providerId="ADAL" clId="{ACE623AE-2BA9-4145-BB5D-591BA0D3A291}" dt="2025-02-09T16:45:53.148" v="275" actId="1076"/>
          <ac:cxnSpMkLst>
            <pc:docMk/>
            <pc:sldMk cId="1392552509" sldId="259"/>
            <ac:cxnSpMk id="12" creationId="{5468FDFB-FC63-A0F7-1079-755F96BDFAFF}"/>
          </ac:cxnSpMkLst>
        </pc:cxnChg>
        <pc:cxnChg chg="mod">
          <ac:chgData name="Olivia Azevedo" userId="bf509b24-80d1-4183-a4ba-968a57c0bc3f" providerId="ADAL" clId="{ACE623AE-2BA9-4145-BB5D-591BA0D3A291}" dt="2025-02-09T16:40:12.004" v="200"/>
          <ac:cxnSpMkLst>
            <pc:docMk/>
            <pc:sldMk cId="1392552509" sldId="259"/>
            <ac:cxnSpMk id="20" creationId="{D3C9E31A-56E6-65D4-BCD8-7707CCAD0E2A}"/>
          </ac:cxnSpMkLst>
        </pc:cxnChg>
        <pc:cxnChg chg="mod">
          <ac:chgData name="Olivia Azevedo" userId="bf509b24-80d1-4183-a4ba-968a57c0bc3f" providerId="ADAL" clId="{ACE623AE-2BA9-4145-BB5D-591BA0D3A291}" dt="2025-02-09T16:40:12.004" v="200"/>
          <ac:cxnSpMkLst>
            <pc:docMk/>
            <pc:sldMk cId="1392552509" sldId="259"/>
            <ac:cxnSpMk id="21" creationId="{5BDC3A95-FC4F-4A18-B18D-DAC34A47FB21}"/>
          </ac:cxnSpMkLst>
        </pc:cxnChg>
      </pc:sldChg>
      <pc:sldChg chg="addSp delSp modSp add del mod ord setBg">
        <pc:chgData name="Olivia Azevedo" userId="bf509b24-80d1-4183-a4ba-968a57c0bc3f" providerId="ADAL" clId="{ACE623AE-2BA9-4145-BB5D-591BA0D3A291}" dt="2025-02-10T00:47:51.317" v="2697" actId="2696"/>
        <pc:sldMkLst>
          <pc:docMk/>
          <pc:sldMk cId="2613240197" sldId="260"/>
        </pc:sldMkLst>
        <pc:spChg chg="mod">
          <ac:chgData name="Olivia Azevedo" userId="bf509b24-80d1-4183-a4ba-968a57c0bc3f" providerId="ADAL" clId="{ACE623AE-2BA9-4145-BB5D-591BA0D3A291}" dt="2025-02-09T16:49:12.667" v="321" actId="207"/>
          <ac:spMkLst>
            <pc:docMk/>
            <pc:sldMk cId="2613240197" sldId="260"/>
            <ac:spMk id="2" creationId="{5A0C6623-46E2-411E-448E-537DF9B78D27}"/>
          </ac:spMkLst>
        </pc:spChg>
        <pc:spChg chg="del">
          <ac:chgData name="Olivia Azevedo" userId="bf509b24-80d1-4183-a4ba-968a57c0bc3f" providerId="ADAL" clId="{ACE623AE-2BA9-4145-BB5D-591BA0D3A291}" dt="2025-02-09T16:46:10.341" v="278" actId="478"/>
          <ac:spMkLst>
            <pc:docMk/>
            <pc:sldMk cId="2613240197" sldId="260"/>
            <ac:spMk id="5" creationId="{C4A78B98-31BE-7F55-C42C-938D67F5217D}"/>
          </ac:spMkLst>
        </pc:spChg>
        <pc:spChg chg="del">
          <ac:chgData name="Olivia Azevedo" userId="bf509b24-80d1-4183-a4ba-968a57c0bc3f" providerId="ADAL" clId="{ACE623AE-2BA9-4145-BB5D-591BA0D3A291}" dt="2025-02-09T16:46:10.341" v="278" actId="478"/>
          <ac:spMkLst>
            <pc:docMk/>
            <pc:sldMk cId="2613240197" sldId="260"/>
            <ac:spMk id="6" creationId="{415BF3F7-2E04-F81C-B9AC-C27B00284BD5}"/>
          </ac:spMkLst>
        </pc:spChg>
        <pc:spChg chg="del">
          <ac:chgData name="Olivia Azevedo" userId="bf509b24-80d1-4183-a4ba-968a57c0bc3f" providerId="ADAL" clId="{ACE623AE-2BA9-4145-BB5D-591BA0D3A291}" dt="2025-02-09T16:46:10.341" v="278" actId="478"/>
          <ac:spMkLst>
            <pc:docMk/>
            <pc:sldMk cId="2613240197" sldId="260"/>
            <ac:spMk id="7" creationId="{8DB60BDF-596F-A575-F8C1-BDD1BC7E2CEA}"/>
          </ac:spMkLst>
        </pc:spChg>
        <pc:spChg chg="add del">
          <ac:chgData name="Olivia Azevedo" userId="bf509b24-80d1-4183-a4ba-968a57c0bc3f" providerId="ADAL" clId="{ACE623AE-2BA9-4145-BB5D-591BA0D3A291}" dt="2025-02-09T16:48:18.934" v="311" actId="26606"/>
          <ac:spMkLst>
            <pc:docMk/>
            <pc:sldMk cId="2613240197" sldId="260"/>
            <ac:spMk id="8" creationId="{6753252F-4873-4F63-801D-CC719279A7D5}"/>
          </ac:spMkLst>
        </pc:spChg>
        <pc:spChg chg="add del">
          <ac:chgData name="Olivia Azevedo" userId="bf509b24-80d1-4183-a4ba-968a57c0bc3f" providerId="ADAL" clId="{ACE623AE-2BA9-4145-BB5D-591BA0D3A291}" dt="2025-02-09T16:48:40.494" v="313" actId="26606"/>
          <ac:spMkLst>
            <pc:docMk/>
            <pc:sldMk cId="2613240197" sldId="260"/>
            <ac:spMk id="9" creationId="{6753252F-4873-4F63-801D-CC719279A7D5}"/>
          </ac:spMkLst>
        </pc:spChg>
        <pc:spChg chg="add del">
          <ac:chgData name="Olivia Azevedo" userId="bf509b24-80d1-4183-a4ba-968a57c0bc3f" providerId="ADAL" clId="{ACE623AE-2BA9-4145-BB5D-591BA0D3A291}" dt="2025-02-09T16:48:18.934" v="311" actId="26606"/>
          <ac:spMkLst>
            <pc:docMk/>
            <pc:sldMk cId="2613240197" sldId="260"/>
            <ac:spMk id="10" creationId="{047C8CCB-F95D-4249-92DD-651249D3535A}"/>
          </ac:spMkLst>
        </pc:spChg>
        <pc:spChg chg="add del">
          <ac:chgData name="Olivia Azevedo" userId="bf509b24-80d1-4183-a4ba-968a57c0bc3f" providerId="ADAL" clId="{ACE623AE-2BA9-4145-BB5D-591BA0D3A291}" dt="2025-02-09T16:48:40.494" v="313" actId="26606"/>
          <ac:spMkLst>
            <pc:docMk/>
            <pc:sldMk cId="2613240197" sldId="260"/>
            <ac:spMk id="11" creationId="{047C8CCB-F95D-4249-92DD-651249D3535A}"/>
          </ac:spMkLst>
        </pc:spChg>
        <pc:spChg chg="add">
          <ac:chgData name="Olivia Azevedo" userId="bf509b24-80d1-4183-a4ba-968a57c0bc3f" providerId="ADAL" clId="{ACE623AE-2BA9-4145-BB5D-591BA0D3A291}" dt="2025-02-09T16:48:43.032" v="314" actId="26606"/>
          <ac:spMkLst>
            <pc:docMk/>
            <pc:sldMk cId="2613240197" sldId="260"/>
            <ac:spMk id="12" creationId="{6753252F-4873-4F63-801D-CC719279A7D5}"/>
          </ac:spMkLst>
        </pc:spChg>
        <pc:spChg chg="add">
          <ac:chgData name="Olivia Azevedo" userId="bf509b24-80d1-4183-a4ba-968a57c0bc3f" providerId="ADAL" clId="{ACE623AE-2BA9-4145-BB5D-591BA0D3A291}" dt="2025-02-09T16:48:43.032" v="314" actId="26606"/>
          <ac:spMkLst>
            <pc:docMk/>
            <pc:sldMk cId="2613240197" sldId="260"/>
            <ac:spMk id="13" creationId="{047C8CCB-F95D-4249-92DD-651249D3535A}"/>
          </ac:spMkLst>
        </pc:spChg>
        <pc:picChg chg="add mod modCrop">
          <ac:chgData name="Olivia Azevedo" userId="bf509b24-80d1-4183-a4ba-968a57c0bc3f" providerId="ADAL" clId="{ACE623AE-2BA9-4145-BB5D-591BA0D3A291}" dt="2025-02-09T16:48:51.452" v="317" actId="1076"/>
          <ac:picMkLst>
            <pc:docMk/>
            <pc:sldMk cId="2613240197" sldId="260"/>
            <ac:picMk id="3" creationId="{5048E291-DED6-37DD-1FB6-4D0F41F6218F}"/>
          </ac:picMkLst>
        </pc:picChg>
      </pc:sldChg>
      <pc:sldChg chg="addSp delSp modSp add mod modNotesTx">
        <pc:chgData name="Olivia Azevedo" userId="bf509b24-80d1-4183-a4ba-968a57c0bc3f" providerId="ADAL" clId="{ACE623AE-2BA9-4145-BB5D-591BA0D3A291}" dt="2025-02-10T01:17:27.516" v="2807"/>
        <pc:sldMkLst>
          <pc:docMk/>
          <pc:sldMk cId="2259382983" sldId="261"/>
        </pc:sldMkLst>
        <pc:spChg chg="del mod">
          <ac:chgData name="Olivia Azevedo" userId="bf509b24-80d1-4183-a4ba-968a57c0bc3f" providerId="ADAL" clId="{ACE623AE-2BA9-4145-BB5D-591BA0D3A291}" dt="2025-02-09T17:56:02.588" v="1151" actId="478"/>
          <ac:spMkLst>
            <pc:docMk/>
            <pc:sldMk cId="2259382983" sldId="261"/>
            <ac:spMk id="2" creationId="{ECD4784D-9CA8-4E6F-44BE-2ABA4061DC5D}"/>
          </ac:spMkLst>
        </pc:spChg>
        <pc:spChg chg="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3" creationId="{2F87EEF8-09DC-B544-D546-6878886BB314}"/>
          </ac:spMkLst>
        </pc:spChg>
        <pc:spChg chg="add del mod">
          <ac:chgData name="Olivia Azevedo" userId="bf509b24-80d1-4183-a4ba-968a57c0bc3f" providerId="ADAL" clId="{ACE623AE-2BA9-4145-BB5D-591BA0D3A291}" dt="2025-02-09T16:51:21.488" v="328" actId="478"/>
          <ac:spMkLst>
            <pc:docMk/>
            <pc:sldMk cId="2259382983" sldId="261"/>
            <ac:spMk id="4" creationId="{55914932-908E-1F9F-6800-A1A5679357C6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5" creationId="{87E58CA6-476C-E337-101C-92F650C602F3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6" creationId="{F001E58A-EF82-E50A-F087-E0C93042298D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7" creationId="{65E1659F-CA58-7358-E282-A4E86FB7E3C3}"/>
          </ac:spMkLst>
        </pc:spChg>
        <pc:spChg chg="mod">
          <ac:chgData name="Olivia Azevedo" userId="bf509b24-80d1-4183-a4ba-968a57c0bc3f" providerId="ADAL" clId="{ACE623AE-2BA9-4145-BB5D-591BA0D3A291}" dt="2025-02-09T16:58:57.873" v="424" actId="14100"/>
          <ac:spMkLst>
            <pc:docMk/>
            <pc:sldMk cId="2259382983" sldId="261"/>
            <ac:spMk id="8" creationId="{D0CE04DD-5B41-47BF-8A69-C457DF2DCEE3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9" creationId="{613FC74C-6160-2A1C-CE1A-771B02CE8A01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10" creationId="{CE9835F8-D819-AFF6-DD6F-50575DEEA5C8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11" creationId="{737C509C-FE1C-FA33-6025-DDE73A2C6E31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12" creationId="{CBDD7970-0A00-4CF6-CCE5-97E362D13C5B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13" creationId="{A9510B0C-F7F2-027D-8868-DEAB88BE4A0B}"/>
          </ac:spMkLst>
        </pc:spChg>
        <pc:spChg chg="add mod">
          <ac:chgData name="Olivia Azevedo" userId="bf509b24-80d1-4183-a4ba-968a57c0bc3f" providerId="ADAL" clId="{ACE623AE-2BA9-4145-BB5D-591BA0D3A291}" dt="2025-02-09T16:56:26.143" v="405" actId="1035"/>
          <ac:spMkLst>
            <pc:docMk/>
            <pc:sldMk cId="2259382983" sldId="261"/>
            <ac:spMk id="14" creationId="{B749776C-B9BB-FD6B-2475-D8F695738196}"/>
          </ac:spMkLst>
        </pc:spChg>
        <pc:spChg chg="add mod">
          <ac:chgData name="Olivia Azevedo" userId="bf509b24-80d1-4183-a4ba-968a57c0bc3f" providerId="ADAL" clId="{ACE623AE-2BA9-4145-BB5D-591BA0D3A291}" dt="2025-02-10T01:17:21.406" v="2805" actId="20577"/>
          <ac:spMkLst>
            <pc:docMk/>
            <pc:sldMk cId="2259382983" sldId="261"/>
            <ac:spMk id="15" creationId="{BD9C8B56-0DBF-9C05-A48A-C41F88457552}"/>
          </ac:spMkLst>
        </pc:spChg>
        <pc:spChg chg="add del mod">
          <ac:chgData name="Olivia Azevedo" userId="bf509b24-80d1-4183-a4ba-968a57c0bc3f" providerId="ADAL" clId="{ACE623AE-2BA9-4145-BB5D-591BA0D3A291}" dt="2025-02-09T17:56:05.101" v="1152" actId="478"/>
          <ac:spMkLst>
            <pc:docMk/>
            <pc:sldMk cId="2259382983" sldId="261"/>
            <ac:spMk id="17" creationId="{9B93E7F0-E619-25E0-298D-D51AF99C4D4C}"/>
          </ac:spMkLst>
        </pc:spChg>
        <pc:spChg chg="add del mod">
          <ac:chgData name="Olivia Azevedo" userId="bf509b24-80d1-4183-a4ba-968a57c0bc3f" providerId="ADAL" clId="{ACE623AE-2BA9-4145-BB5D-591BA0D3A291}" dt="2025-02-10T01:17:27.516" v="2807"/>
          <ac:spMkLst>
            <pc:docMk/>
            <pc:sldMk cId="2259382983" sldId="261"/>
            <ac:spMk id="18" creationId="{9D3F2E4B-3647-07CC-D6AF-7A690BB6800A}"/>
          </ac:spMkLst>
        </pc:spChg>
      </pc:sldChg>
      <pc:sldChg chg="add del">
        <pc:chgData name="Olivia Azevedo" userId="bf509b24-80d1-4183-a4ba-968a57c0bc3f" providerId="ADAL" clId="{ACE623AE-2BA9-4145-BB5D-591BA0D3A291}" dt="2025-02-09T18:39:07.246" v="1934" actId="2696"/>
        <pc:sldMkLst>
          <pc:docMk/>
          <pc:sldMk cId="3576300849" sldId="262"/>
        </pc:sldMkLst>
      </pc:sldChg>
      <pc:sldChg chg="addSp delSp modSp add mod">
        <pc:chgData name="Olivia Azevedo" userId="bf509b24-80d1-4183-a4ba-968a57c0bc3f" providerId="ADAL" clId="{ACE623AE-2BA9-4145-BB5D-591BA0D3A291}" dt="2025-02-10T01:10:58.151" v="2733" actId="255"/>
        <pc:sldMkLst>
          <pc:docMk/>
          <pc:sldMk cId="1766477966" sldId="263"/>
        </pc:sldMkLst>
        <pc:spChg chg="del">
          <ac:chgData name="Olivia Azevedo" userId="bf509b24-80d1-4183-a4ba-968a57c0bc3f" providerId="ADAL" clId="{ACE623AE-2BA9-4145-BB5D-591BA0D3A291}" dt="2025-02-09T17:55:39.047" v="1147" actId="478"/>
          <ac:spMkLst>
            <pc:docMk/>
            <pc:sldMk cId="1766477966" sldId="263"/>
            <ac:spMk id="2" creationId="{2B6BF1FE-3B16-DF78-02B1-38ACC705BE5D}"/>
          </ac:spMkLst>
        </pc:spChg>
        <pc:spChg chg="add mod">
          <ac:chgData name="Olivia Azevedo" userId="bf509b24-80d1-4183-a4ba-968a57c0bc3f" providerId="ADAL" clId="{ACE623AE-2BA9-4145-BB5D-591BA0D3A291}" dt="2025-02-10T01:10:58.151" v="2733" actId="255"/>
          <ac:spMkLst>
            <pc:docMk/>
            <pc:sldMk cId="1766477966" sldId="263"/>
            <ac:spMk id="4" creationId="{C7EE16CF-988F-8DA1-00DB-39FF9F1E133E}"/>
          </ac:spMkLst>
        </pc:spChg>
        <pc:spChg chg="add del mod">
          <ac:chgData name="Olivia Azevedo" userId="bf509b24-80d1-4183-a4ba-968a57c0bc3f" providerId="ADAL" clId="{ACE623AE-2BA9-4145-BB5D-591BA0D3A291}" dt="2025-02-09T17:55:41.655" v="1148" actId="478"/>
          <ac:spMkLst>
            <pc:docMk/>
            <pc:sldMk cId="1766477966" sldId="263"/>
            <ac:spMk id="6" creationId="{121C4165-2BD7-F13D-D25E-8A9A470FCCC5}"/>
          </ac:spMkLst>
        </pc:spChg>
        <pc:picChg chg="mod">
          <ac:chgData name="Olivia Azevedo" userId="bf509b24-80d1-4183-a4ba-968a57c0bc3f" providerId="ADAL" clId="{ACE623AE-2BA9-4145-BB5D-591BA0D3A291}" dt="2025-02-09T17:55:35.222" v="1146" actId="1076"/>
          <ac:picMkLst>
            <pc:docMk/>
            <pc:sldMk cId="1766477966" sldId="263"/>
            <ac:picMk id="3" creationId="{08EACFE0-F65D-14E2-BF8D-0D15DE396B6A}"/>
          </ac:picMkLst>
        </pc:picChg>
      </pc:sldChg>
      <pc:sldChg chg="modSp add del modNotesTx">
        <pc:chgData name="Olivia Azevedo" userId="bf509b24-80d1-4183-a4ba-968a57c0bc3f" providerId="ADAL" clId="{ACE623AE-2BA9-4145-BB5D-591BA0D3A291}" dt="2025-02-09T16:57:48.345" v="421" actId="2696"/>
        <pc:sldMkLst>
          <pc:docMk/>
          <pc:sldMk cId="421399020" sldId="1672"/>
        </pc:sldMkLst>
        <pc:spChg chg="mod">
          <ac:chgData name="Olivia Azevedo" userId="bf509b24-80d1-4183-a4ba-968a57c0bc3f" providerId="ADAL" clId="{ACE623AE-2BA9-4145-BB5D-591BA0D3A291}" dt="2025-02-09T16:57:21.525" v="417" actId="120"/>
          <ac:spMkLst>
            <pc:docMk/>
            <pc:sldMk cId="421399020" sldId="1672"/>
            <ac:spMk id="4" creationId="{208D35EF-A888-A865-604E-9B13355890DF}"/>
          </ac:spMkLst>
        </pc:spChg>
      </pc:sldChg>
      <pc:sldChg chg="add del ord">
        <pc:chgData name="Olivia Azevedo" userId="bf509b24-80d1-4183-a4ba-968a57c0bc3f" providerId="ADAL" clId="{ACE623AE-2BA9-4145-BB5D-591BA0D3A291}" dt="2025-02-09T18:39:03.999" v="1932" actId="2696"/>
        <pc:sldMkLst>
          <pc:docMk/>
          <pc:sldMk cId="2969132175" sldId="1674"/>
        </pc:sldMkLst>
      </pc:sldChg>
      <pc:sldChg chg="add del">
        <pc:chgData name="Olivia Azevedo" userId="bf509b24-80d1-4183-a4ba-968a57c0bc3f" providerId="ADAL" clId="{ACE623AE-2BA9-4145-BB5D-591BA0D3A291}" dt="2025-02-09T16:57:48.993" v="422" actId="2696"/>
        <pc:sldMkLst>
          <pc:docMk/>
          <pc:sldMk cId="3313307755" sldId="1676"/>
        </pc:sldMkLst>
      </pc:sldChg>
      <pc:sldChg chg="add del">
        <pc:chgData name="Olivia Azevedo" userId="bf509b24-80d1-4183-a4ba-968a57c0bc3f" providerId="ADAL" clId="{ACE623AE-2BA9-4145-BB5D-591BA0D3A291}" dt="2025-02-09T18:02:21.812" v="1349" actId="2696"/>
        <pc:sldMkLst>
          <pc:docMk/>
          <pc:sldMk cId="1471505606" sldId="1677"/>
        </pc:sldMkLst>
      </pc:sldChg>
      <pc:sldChg chg="add del ord">
        <pc:chgData name="Olivia Azevedo" userId="bf509b24-80d1-4183-a4ba-968a57c0bc3f" providerId="ADAL" clId="{ACE623AE-2BA9-4145-BB5D-591BA0D3A291}" dt="2025-02-09T18:17:35.124" v="1573" actId="2696"/>
        <pc:sldMkLst>
          <pc:docMk/>
          <pc:sldMk cId="3052820556" sldId="1690"/>
        </pc:sldMkLst>
      </pc:sldChg>
      <pc:sldChg chg="add del ord">
        <pc:chgData name="Olivia Azevedo" userId="bf509b24-80d1-4183-a4ba-968a57c0bc3f" providerId="ADAL" clId="{ACE623AE-2BA9-4145-BB5D-591BA0D3A291}" dt="2025-02-09T18:29:29.938" v="1763" actId="2696"/>
        <pc:sldMkLst>
          <pc:docMk/>
          <pc:sldMk cId="3067721459" sldId="1691"/>
        </pc:sldMkLst>
      </pc:sldChg>
      <pc:sldChg chg="addSp delSp modSp add mod">
        <pc:chgData name="Olivia Azevedo" userId="bf509b24-80d1-4183-a4ba-968a57c0bc3f" providerId="ADAL" clId="{ACE623AE-2BA9-4145-BB5D-591BA0D3A291}" dt="2025-02-10T01:17:36.018" v="2808" actId="20577"/>
        <pc:sldMkLst>
          <pc:docMk/>
          <pc:sldMk cId="3602973401" sldId="1692"/>
        </pc:sldMkLst>
        <pc:spChg chg="del mod">
          <ac:chgData name="Olivia Azevedo" userId="bf509b24-80d1-4183-a4ba-968a57c0bc3f" providerId="ADAL" clId="{ACE623AE-2BA9-4145-BB5D-591BA0D3A291}" dt="2025-02-09T17:56:28.959" v="1181" actId="478"/>
          <ac:spMkLst>
            <pc:docMk/>
            <pc:sldMk cId="3602973401" sldId="1692"/>
            <ac:spMk id="2" creationId="{94601308-35B9-7606-97BB-AB0AC8DD7C36}"/>
          </ac:spMkLst>
        </pc:spChg>
        <pc:spChg chg="add mod">
          <ac:chgData name="Olivia Azevedo" userId="bf509b24-80d1-4183-a4ba-968a57c0bc3f" providerId="ADAL" clId="{ACE623AE-2BA9-4145-BB5D-591BA0D3A291}" dt="2025-02-09T17:00:05.796" v="429" actId="122"/>
          <ac:spMkLst>
            <pc:docMk/>
            <pc:sldMk cId="3602973401" sldId="1692"/>
            <ac:spMk id="3" creationId="{91C0BC01-6387-9A60-429E-530833363E8D}"/>
          </ac:spMkLst>
        </pc:spChg>
        <pc:spChg chg="add del mod">
          <ac:chgData name="Olivia Azevedo" userId="bf509b24-80d1-4183-a4ba-968a57c0bc3f" providerId="ADAL" clId="{ACE623AE-2BA9-4145-BB5D-591BA0D3A291}" dt="2025-02-09T17:59:54.796" v="1276" actId="478"/>
          <ac:spMkLst>
            <pc:docMk/>
            <pc:sldMk cId="3602973401" sldId="1692"/>
            <ac:spMk id="4" creationId="{EA637642-33F5-05C9-DF07-F1863E98B537}"/>
          </ac:spMkLst>
        </pc:spChg>
        <pc:spChg chg="add del mod">
          <ac:chgData name="Olivia Azevedo" userId="bf509b24-80d1-4183-a4ba-968a57c0bc3f" providerId="ADAL" clId="{ACE623AE-2BA9-4145-BB5D-591BA0D3A291}" dt="2025-02-09T17:56:31.990" v="1183" actId="478"/>
          <ac:spMkLst>
            <pc:docMk/>
            <pc:sldMk cId="3602973401" sldId="1692"/>
            <ac:spMk id="6" creationId="{E9272E7A-4C55-04C3-0362-DC87EE0E34FB}"/>
          </ac:spMkLst>
        </pc:spChg>
        <pc:spChg chg="add mod">
          <ac:chgData name="Olivia Azevedo" userId="bf509b24-80d1-4183-a4ba-968a57c0bc3f" providerId="ADAL" clId="{ACE623AE-2BA9-4145-BB5D-591BA0D3A291}" dt="2025-02-10T01:17:36.018" v="2808" actId="20577"/>
          <ac:spMkLst>
            <pc:docMk/>
            <pc:sldMk cId="3602973401" sldId="1692"/>
            <ac:spMk id="7" creationId="{A5287196-4992-6236-062C-9D7C3211CCE7}"/>
          </ac:spMkLst>
        </pc:spChg>
        <pc:spChg chg="add mod">
          <ac:chgData name="Olivia Azevedo" userId="bf509b24-80d1-4183-a4ba-968a57c0bc3f" providerId="ADAL" clId="{ACE623AE-2BA9-4145-BB5D-591BA0D3A291}" dt="2025-02-09T18:01:08.787" v="1327" actId="1037"/>
          <ac:spMkLst>
            <pc:docMk/>
            <pc:sldMk cId="3602973401" sldId="1692"/>
            <ac:spMk id="8" creationId="{B4905074-255F-B551-6717-BD9B974C0C0B}"/>
          </ac:spMkLst>
        </pc:spChg>
        <pc:spChg chg="add mod">
          <ac:chgData name="Olivia Azevedo" userId="bf509b24-80d1-4183-a4ba-968a57c0bc3f" providerId="ADAL" clId="{ACE623AE-2BA9-4145-BB5D-591BA0D3A291}" dt="2025-02-09T18:01:30.418" v="1341" actId="404"/>
          <ac:spMkLst>
            <pc:docMk/>
            <pc:sldMk cId="3602973401" sldId="1692"/>
            <ac:spMk id="15" creationId="{D42EEBB4-18F0-9B49-7094-3D35BBB72FAB}"/>
          </ac:spMkLst>
        </pc:spChg>
        <pc:spChg chg="add mod">
          <ac:chgData name="Olivia Azevedo" userId="bf509b24-80d1-4183-a4ba-968a57c0bc3f" providerId="ADAL" clId="{ACE623AE-2BA9-4145-BB5D-591BA0D3A291}" dt="2025-02-09T18:01:26.523" v="1340" actId="404"/>
          <ac:spMkLst>
            <pc:docMk/>
            <pc:sldMk cId="3602973401" sldId="1692"/>
            <ac:spMk id="16" creationId="{C537F981-59EA-A6ED-EA89-912EFD5F96D8}"/>
          </ac:spMkLst>
        </pc:spChg>
        <pc:cxnChg chg="add del mod">
          <ac:chgData name="Olivia Azevedo" userId="bf509b24-80d1-4183-a4ba-968a57c0bc3f" providerId="ADAL" clId="{ACE623AE-2BA9-4145-BB5D-591BA0D3A291}" dt="2025-02-09T17:57:58.010" v="1215" actId="478"/>
          <ac:cxnSpMkLst>
            <pc:docMk/>
            <pc:sldMk cId="3602973401" sldId="1692"/>
            <ac:cxnSpMk id="10" creationId="{259C09E4-D0EF-4F67-8FF9-D2FBB56CC310}"/>
          </ac:cxnSpMkLst>
        </pc:cxnChg>
        <pc:cxnChg chg="add mod">
          <ac:chgData name="Olivia Azevedo" userId="bf509b24-80d1-4183-a4ba-968a57c0bc3f" providerId="ADAL" clId="{ACE623AE-2BA9-4145-BB5D-591BA0D3A291}" dt="2025-02-09T18:01:47.618" v="1342" actId="1582"/>
          <ac:cxnSpMkLst>
            <pc:docMk/>
            <pc:sldMk cId="3602973401" sldId="1692"/>
            <ac:cxnSpMk id="12" creationId="{7C7F0BA7-6B20-A49F-BBD9-090890A6296D}"/>
          </ac:cxnSpMkLst>
        </pc:cxnChg>
        <pc:cxnChg chg="add mod">
          <ac:chgData name="Olivia Azevedo" userId="bf509b24-80d1-4183-a4ba-968a57c0bc3f" providerId="ADAL" clId="{ACE623AE-2BA9-4145-BB5D-591BA0D3A291}" dt="2025-02-09T18:01:47.618" v="1342" actId="1582"/>
          <ac:cxnSpMkLst>
            <pc:docMk/>
            <pc:sldMk cId="3602973401" sldId="1692"/>
            <ac:cxnSpMk id="17" creationId="{EEE003FB-F0E5-70C6-47A9-3DF8948E4673}"/>
          </ac:cxnSpMkLst>
        </pc:cxnChg>
        <pc:cxnChg chg="add mod">
          <ac:chgData name="Olivia Azevedo" userId="bf509b24-80d1-4183-a4ba-968a57c0bc3f" providerId="ADAL" clId="{ACE623AE-2BA9-4145-BB5D-591BA0D3A291}" dt="2025-02-09T18:01:47.618" v="1342" actId="1582"/>
          <ac:cxnSpMkLst>
            <pc:docMk/>
            <pc:sldMk cId="3602973401" sldId="1692"/>
            <ac:cxnSpMk id="20" creationId="{E2916006-42E8-36B3-0A30-1B4C1FE823B5}"/>
          </ac:cxnSpMkLst>
        </pc:cxnChg>
      </pc:sldChg>
      <pc:sldChg chg="addSp delSp modSp add mod modNotesTx">
        <pc:chgData name="Olivia Azevedo" userId="bf509b24-80d1-4183-a4ba-968a57c0bc3f" providerId="ADAL" clId="{ACE623AE-2BA9-4145-BB5D-591BA0D3A291}" dt="2025-02-10T01:17:43.856" v="2809" actId="20577"/>
        <pc:sldMkLst>
          <pc:docMk/>
          <pc:sldMk cId="2311675695" sldId="1693"/>
        </pc:sldMkLst>
        <pc:spChg chg="del">
          <ac:chgData name="Olivia Azevedo" userId="bf509b24-80d1-4183-a4ba-968a57c0bc3f" providerId="ADAL" clId="{ACE623AE-2BA9-4145-BB5D-591BA0D3A291}" dt="2025-02-09T18:02:14.768" v="1343" actId="478"/>
          <ac:spMkLst>
            <pc:docMk/>
            <pc:sldMk cId="2311675695" sldId="1693"/>
            <ac:spMk id="2" creationId="{C20F999A-2D54-3DFA-8A7E-6DA009CBB239}"/>
          </ac:spMkLst>
        </pc:spChg>
        <pc:spChg chg="add del mod">
          <ac:chgData name="Olivia Azevedo" userId="bf509b24-80d1-4183-a4ba-968a57c0bc3f" providerId="ADAL" clId="{ACE623AE-2BA9-4145-BB5D-591BA0D3A291}" dt="2025-02-09T18:02:17.114" v="1345" actId="478"/>
          <ac:spMkLst>
            <pc:docMk/>
            <pc:sldMk cId="2311675695" sldId="1693"/>
            <ac:spMk id="4" creationId="{5CF3BEA5-5287-371F-DE63-88AB4DDD98F6}"/>
          </ac:spMkLst>
        </pc:spChg>
        <pc:spChg chg="add mod">
          <ac:chgData name="Olivia Azevedo" userId="bf509b24-80d1-4183-a4ba-968a57c0bc3f" providerId="ADAL" clId="{ACE623AE-2BA9-4145-BB5D-591BA0D3A291}" dt="2025-02-10T01:17:43.856" v="2809" actId="20577"/>
          <ac:spMkLst>
            <pc:docMk/>
            <pc:sldMk cId="2311675695" sldId="1693"/>
            <ac:spMk id="5" creationId="{22CF7E0D-8E93-C17F-5C56-217CB265B2B7}"/>
          </ac:spMkLst>
        </pc:spChg>
        <pc:spChg chg="add del mod topLvl">
          <ac:chgData name="Olivia Azevedo" userId="bf509b24-80d1-4183-a4ba-968a57c0bc3f" providerId="ADAL" clId="{ACE623AE-2BA9-4145-BB5D-591BA0D3A291}" dt="2025-02-09T18:10:51.664" v="1488" actId="478"/>
          <ac:spMkLst>
            <pc:docMk/>
            <pc:sldMk cId="2311675695" sldId="1693"/>
            <ac:spMk id="7" creationId="{962F36F6-E164-1EFB-85EF-BA3FEA503CDB}"/>
          </ac:spMkLst>
        </pc:spChg>
        <pc:spChg chg="mod topLvl">
          <ac:chgData name="Olivia Azevedo" userId="bf509b24-80d1-4183-a4ba-968a57c0bc3f" providerId="ADAL" clId="{ACE623AE-2BA9-4145-BB5D-591BA0D3A291}" dt="2025-02-09T18:10:07.635" v="1483" actId="14100"/>
          <ac:spMkLst>
            <pc:docMk/>
            <pc:sldMk cId="2311675695" sldId="1693"/>
            <ac:spMk id="8" creationId="{34CCA527-651C-43BE-6567-392FF606F515}"/>
          </ac:spMkLst>
        </pc:spChg>
        <pc:spChg chg="mod">
          <ac:chgData name="Olivia Azevedo" userId="bf509b24-80d1-4183-a4ba-968a57c0bc3f" providerId="ADAL" clId="{ACE623AE-2BA9-4145-BB5D-591BA0D3A291}" dt="2025-02-09T18:22:20.118" v="1682" actId="207"/>
          <ac:spMkLst>
            <pc:docMk/>
            <pc:sldMk cId="2311675695" sldId="1693"/>
            <ac:spMk id="10" creationId="{C1D1F756-A760-C3E4-D478-AD9A4060F7CF}"/>
          </ac:spMkLst>
        </pc:spChg>
        <pc:spChg chg="mod">
          <ac:chgData name="Olivia Azevedo" userId="bf509b24-80d1-4183-a4ba-968a57c0bc3f" providerId="ADAL" clId="{ACE623AE-2BA9-4145-BB5D-591BA0D3A291}" dt="2025-02-09T18:22:12.739" v="1680" actId="208"/>
          <ac:spMkLst>
            <pc:docMk/>
            <pc:sldMk cId="2311675695" sldId="1693"/>
            <ac:spMk id="11" creationId="{922A74AB-1963-CD42-1C03-ACEB0F944578}"/>
          </ac:spMkLst>
        </pc:spChg>
        <pc:spChg chg="mod">
          <ac:chgData name="Olivia Azevedo" userId="bf509b24-80d1-4183-a4ba-968a57c0bc3f" providerId="ADAL" clId="{ACE623AE-2BA9-4145-BB5D-591BA0D3A291}" dt="2025-02-09T18:16:45.567" v="1551" actId="14100"/>
          <ac:spMkLst>
            <pc:docMk/>
            <pc:sldMk cId="2311675695" sldId="1693"/>
            <ac:spMk id="13" creationId="{BF6F7435-BD25-519F-B076-E61170C50420}"/>
          </ac:spMkLst>
        </pc:spChg>
        <pc:spChg chg="mod">
          <ac:chgData name="Olivia Azevedo" userId="bf509b24-80d1-4183-a4ba-968a57c0bc3f" providerId="ADAL" clId="{ACE623AE-2BA9-4145-BB5D-591BA0D3A291}" dt="2025-02-09T18:15:09.999" v="1514" actId="208"/>
          <ac:spMkLst>
            <pc:docMk/>
            <pc:sldMk cId="2311675695" sldId="1693"/>
            <ac:spMk id="14" creationId="{A11E7E3F-23C2-8ACC-CD69-4F232D386122}"/>
          </ac:spMkLst>
        </pc:spChg>
        <pc:spChg chg="add mod">
          <ac:chgData name="Olivia Azevedo" userId="bf509b24-80d1-4183-a4ba-968a57c0bc3f" providerId="ADAL" clId="{ACE623AE-2BA9-4145-BB5D-591BA0D3A291}" dt="2025-02-09T18:10:20.165" v="1487" actId="1038"/>
          <ac:spMkLst>
            <pc:docMk/>
            <pc:sldMk cId="2311675695" sldId="1693"/>
            <ac:spMk id="16" creationId="{BE160038-FC85-7041-0561-9C6C4D338E5C}"/>
          </ac:spMkLst>
        </pc:spChg>
        <pc:grpChg chg="add del mod">
          <ac:chgData name="Olivia Azevedo" userId="bf509b24-80d1-4183-a4ba-968a57c0bc3f" providerId="ADAL" clId="{ACE623AE-2BA9-4145-BB5D-591BA0D3A291}" dt="2025-02-09T18:06:19.097" v="1421" actId="165"/>
          <ac:grpSpMkLst>
            <pc:docMk/>
            <pc:sldMk cId="2311675695" sldId="1693"/>
            <ac:grpSpMk id="6" creationId="{0B1E8DFD-2A61-01E6-99E0-2D818A455571}"/>
          </ac:grpSpMkLst>
        </pc:grpChg>
        <pc:grpChg chg="add mod">
          <ac:chgData name="Olivia Azevedo" userId="bf509b24-80d1-4183-a4ba-968a57c0bc3f" providerId="ADAL" clId="{ACE623AE-2BA9-4145-BB5D-591BA0D3A291}" dt="2025-02-09T18:17:30.611" v="1572" actId="1035"/>
          <ac:grpSpMkLst>
            <pc:docMk/>
            <pc:sldMk cId="2311675695" sldId="1693"/>
            <ac:grpSpMk id="9" creationId="{9C17529F-36A6-C392-982D-203FED44ABFF}"/>
          </ac:grpSpMkLst>
        </pc:grpChg>
        <pc:grpChg chg="add mod">
          <ac:chgData name="Olivia Azevedo" userId="bf509b24-80d1-4183-a4ba-968a57c0bc3f" providerId="ADAL" clId="{ACE623AE-2BA9-4145-BB5D-591BA0D3A291}" dt="2025-02-09T18:17:24.730" v="1568" actId="14100"/>
          <ac:grpSpMkLst>
            <pc:docMk/>
            <pc:sldMk cId="2311675695" sldId="1693"/>
            <ac:grpSpMk id="12" creationId="{1D611CE8-8944-F25A-B559-2F4F5290B593}"/>
          </ac:grpSpMkLst>
        </pc:grpChg>
        <pc:picChg chg="add mod">
          <ac:chgData name="Olivia Azevedo" userId="bf509b24-80d1-4183-a4ba-968a57c0bc3f" providerId="ADAL" clId="{ACE623AE-2BA9-4145-BB5D-591BA0D3A291}" dt="2025-02-09T18:17:20.423" v="1567" actId="1037"/>
          <ac:picMkLst>
            <pc:docMk/>
            <pc:sldMk cId="2311675695" sldId="1693"/>
            <ac:picMk id="15" creationId="{0AD132C7-A6E9-D9C0-BFDC-46C64302002F}"/>
          </ac:picMkLst>
        </pc:picChg>
      </pc:sldChg>
      <pc:sldChg chg="addSp delSp modSp add mod">
        <pc:chgData name="Olivia Azevedo" userId="bf509b24-80d1-4183-a4ba-968a57c0bc3f" providerId="ADAL" clId="{ACE623AE-2BA9-4145-BB5D-591BA0D3A291}" dt="2025-02-10T01:21:47.815" v="2840" actId="1036"/>
        <pc:sldMkLst>
          <pc:docMk/>
          <pc:sldMk cId="726060852" sldId="1694"/>
        </pc:sldMkLst>
        <pc:spChg chg="del mod">
          <ac:chgData name="Olivia Azevedo" userId="bf509b24-80d1-4183-a4ba-968a57c0bc3f" providerId="ADAL" clId="{ACE623AE-2BA9-4145-BB5D-591BA0D3A291}" dt="2025-02-09T17:47:06.773" v="1063" actId="478"/>
          <ac:spMkLst>
            <pc:docMk/>
            <pc:sldMk cId="726060852" sldId="1694"/>
            <ac:spMk id="2" creationId="{7AABF572-913F-672B-36C3-43D5648C44B1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3" creationId="{DDC8EB19-41B4-7207-B9C8-E8A651CDD799}"/>
          </ac:spMkLst>
        </pc:spChg>
        <pc:spChg chg="add mod">
          <ac:chgData name="Olivia Azevedo" userId="bf509b24-80d1-4183-a4ba-968a57c0bc3f" providerId="ADAL" clId="{ACE623AE-2BA9-4145-BB5D-591BA0D3A291}" dt="2025-02-10T00:33:52.725" v="2219" actId="1037"/>
          <ac:spMkLst>
            <pc:docMk/>
            <pc:sldMk cId="726060852" sldId="1694"/>
            <ac:spMk id="4" creationId="{99DEA2C3-DA0F-E50A-E357-DA0773D89B29}"/>
          </ac:spMkLst>
        </pc:spChg>
        <pc:spChg chg="del">
          <ac:chgData name="Olivia Azevedo" userId="bf509b24-80d1-4183-a4ba-968a57c0bc3f" providerId="ADAL" clId="{ACE623AE-2BA9-4145-BB5D-591BA0D3A291}" dt="2025-02-09T17:18:13.655" v="442" actId="478"/>
          <ac:spMkLst>
            <pc:docMk/>
            <pc:sldMk cId="726060852" sldId="1694"/>
            <ac:spMk id="5" creationId="{EBE339BB-1059-BD35-4CBA-AA7D640CA399}"/>
          </ac:spMkLst>
        </pc:spChg>
        <pc:spChg chg="del">
          <ac:chgData name="Olivia Azevedo" userId="bf509b24-80d1-4183-a4ba-968a57c0bc3f" providerId="ADAL" clId="{ACE623AE-2BA9-4145-BB5D-591BA0D3A291}" dt="2025-02-09T17:18:13.655" v="442" actId="478"/>
          <ac:spMkLst>
            <pc:docMk/>
            <pc:sldMk cId="726060852" sldId="1694"/>
            <ac:spMk id="6" creationId="{7ECEB391-DDB0-7CD6-7623-6F2D43ED6BA6}"/>
          </ac:spMkLst>
        </pc:spChg>
        <pc:spChg chg="del">
          <ac:chgData name="Olivia Azevedo" userId="bf509b24-80d1-4183-a4ba-968a57c0bc3f" providerId="ADAL" clId="{ACE623AE-2BA9-4145-BB5D-591BA0D3A291}" dt="2025-02-09T17:18:13.655" v="442" actId="478"/>
          <ac:spMkLst>
            <pc:docMk/>
            <pc:sldMk cId="726060852" sldId="1694"/>
            <ac:spMk id="7" creationId="{DD9C6B1E-A893-2055-0F78-65196BC1DE85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12" creationId="{DA125C88-61E5-E9E0-FD74-C5C5B10C1966}"/>
          </ac:spMkLst>
        </pc:spChg>
        <pc:spChg chg="add mod">
          <ac:chgData name="Olivia Azevedo" userId="bf509b24-80d1-4183-a4ba-968a57c0bc3f" providerId="ADAL" clId="{ACE623AE-2BA9-4145-BB5D-591BA0D3A291}" dt="2025-02-10T00:35:32.515" v="2313" actId="1037"/>
          <ac:spMkLst>
            <pc:docMk/>
            <pc:sldMk cId="726060852" sldId="1694"/>
            <ac:spMk id="19" creationId="{1DED66C4-2C0B-8534-8194-9654B5383565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27" creationId="{98A91DE5-445E-9382-A61A-A1E2B3791EB5}"/>
          </ac:spMkLst>
        </pc:spChg>
        <pc:spChg chg="add mod">
          <ac:chgData name="Olivia Azevedo" userId="bf509b24-80d1-4183-a4ba-968a57c0bc3f" providerId="ADAL" clId="{ACE623AE-2BA9-4145-BB5D-591BA0D3A291}" dt="2025-02-09T17:33:38.741" v="703" actId="1076"/>
          <ac:spMkLst>
            <pc:docMk/>
            <pc:sldMk cId="726060852" sldId="1694"/>
            <ac:spMk id="31" creationId="{2683BF10-765A-EABF-AC7C-27D72386D919}"/>
          </ac:spMkLst>
        </pc:spChg>
        <pc:spChg chg="add mod">
          <ac:chgData name="Olivia Azevedo" userId="bf509b24-80d1-4183-a4ba-968a57c0bc3f" providerId="ADAL" clId="{ACE623AE-2BA9-4145-BB5D-591BA0D3A291}" dt="2025-02-10T01:21:47.815" v="2840" actId="1036"/>
          <ac:spMkLst>
            <pc:docMk/>
            <pc:sldMk cId="726060852" sldId="1694"/>
            <ac:spMk id="52" creationId="{F1D4F3E2-1A73-78D3-B5C4-0506004D54E9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53" creationId="{317BB764-1464-E9C5-C8D6-5C7E10459ABB}"/>
          </ac:spMkLst>
        </pc:spChg>
        <pc:spChg chg="add mod">
          <ac:chgData name="Olivia Azevedo" userId="bf509b24-80d1-4183-a4ba-968a57c0bc3f" providerId="ADAL" clId="{ACE623AE-2BA9-4145-BB5D-591BA0D3A291}" dt="2025-02-09T17:46:40.260" v="1056" actId="1036"/>
          <ac:spMkLst>
            <pc:docMk/>
            <pc:sldMk cId="726060852" sldId="1694"/>
            <ac:spMk id="54" creationId="{28DED41B-5465-D1CC-2F13-3B2FB04382B1}"/>
          </ac:spMkLst>
        </pc:spChg>
        <pc:spChg chg="add mod">
          <ac:chgData name="Olivia Azevedo" userId="bf509b24-80d1-4183-a4ba-968a57c0bc3f" providerId="ADAL" clId="{ACE623AE-2BA9-4145-BB5D-591BA0D3A291}" dt="2025-02-10T00:33:52.725" v="2219" actId="1037"/>
          <ac:spMkLst>
            <pc:docMk/>
            <pc:sldMk cId="726060852" sldId="1694"/>
            <ac:spMk id="55" creationId="{02FBDF50-06CD-2420-78DF-92E7A04083A8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57" creationId="{1735E422-2C04-E502-3DF1-D851536F2E62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60" creationId="{AD4D8F13-7E47-24B2-B037-DC4A6A384041}"/>
          </ac:spMkLst>
        </pc:spChg>
        <pc:spChg chg="add del mod">
          <ac:chgData name="Olivia Azevedo" userId="bf509b24-80d1-4183-a4ba-968a57c0bc3f" providerId="ADAL" clId="{ACE623AE-2BA9-4145-BB5D-591BA0D3A291}" dt="2025-02-09T17:40:59.258" v="878" actId="478"/>
          <ac:spMkLst>
            <pc:docMk/>
            <pc:sldMk cId="726060852" sldId="1694"/>
            <ac:spMk id="1025" creationId="{A81F65AE-2CD3-52CB-8541-EEB9E5B63FF9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1028" creationId="{B016FE8A-04AC-7BE7-9781-EAB62A951056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1029" creationId="{76372657-ACDC-0795-A218-1E7328D1BEE2}"/>
          </ac:spMkLst>
        </pc:spChg>
        <pc:spChg chg="add mod">
          <ac:chgData name="Olivia Azevedo" userId="bf509b24-80d1-4183-a4ba-968a57c0bc3f" providerId="ADAL" clId="{ACE623AE-2BA9-4145-BB5D-591BA0D3A291}" dt="2025-02-10T00:34:00.367" v="2231" actId="1037"/>
          <ac:spMkLst>
            <pc:docMk/>
            <pc:sldMk cId="726060852" sldId="1694"/>
            <ac:spMk id="1030" creationId="{8336106F-2DD3-6FF4-8E72-68B6EC3892AE}"/>
          </ac:spMkLst>
        </pc:spChg>
        <pc:spChg chg="add del mod">
          <ac:chgData name="Olivia Azevedo" userId="bf509b24-80d1-4183-a4ba-968a57c0bc3f" providerId="ADAL" clId="{ACE623AE-2BA9-4145-BB5D-591BA0D3A291}" dt="2025-02-09T17:47:09.754" v="1064" actId="478"/>
          <ac:spMkLst>
            <pc:docMk/>
            <pc:sldMk cId="726060852" sldId="1694"/>
            <ac:spMk id="1045" creationId="{CC66F061-DA94-66AB-0AA1-0BC987BB7082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1046" creationId="{E2F60078-7F3D-CCEE-970A-14983394D443}"/>
          </ac:spMkLst>
        </pc:spChg>
        <pc:spChg chg="add mod">
          <ac:chgData name="Olivia Azevedo" userId="bf509b24-80d1-4183-a4ba-968a57c0bc3f" providerId="ADAL" clId="{ACE623AE-2BA9-4145-BB5D-591BA0D3A291}" dt="2025-02-10T00:40:07.972" v="2442" actId="1038"/>
          <ac:spMkLst>
            <pc:docMk/>
            <pc:sldMk cId="726060852" sldId="1694"/>
            <ac:spMk id="1047" creationId="{BCA45A41-AEED-1266-27AF-5938575244E8}"/>
          </ac:spMkLst>
        </pc:spChg>
        <pc:spChg chg="add del mod">
          <ac:chgData name="Olivia Azevedo" userId="bf509b24-80d1-4183-a4ba-968a57c0bc3f" providerId="ADAL" clId="{ACE623AE-2BA9-4145-BB5D-591BA0D3A291}" dt="2025-02-09T17:48:54.798" v="1099" actId="478"/>
          <ac:spMkLst>
            <pc:docMk/>
            <pc:sldMk cId="726060852" sldId="1694"/>
            <ac:spMk id="1048" creationId="{4388020A-2EE7-1FB2-86DE-94A2D018DC60}"/>
          </ac:spMkLst>
        </pc:spChg>
        <pc:spChg chg="add del mod">
          <ac:chgData name="Olivia Azevedo" userId="bf509b24-80d1-4183-a4ba-968a57c0bc3f" providerId="ADAL" clId="{ACE623AE-2BA9-4145-BB5D-591BA0D3A291}" dt="2025-02-09T17:48:59.306" v="1102" actId="478"/>
          <ac:spMkLst>
            <pc:docMk/>
            <pc:sldMk cId="726060852" sldId="1694"/>
            <ac:spMk id="1050" creationId="{E9AA4675-6B27-17C1-8649-E713576E55D9}"/>
          </ac:spMkLst>
        </pc:spChg>
        <pc:spChg chg="add mod">
          <ac:chgData name="Olivia Azevedo" userId="bf509b24-80d1-4183-a4ba-968a57c0bc3f" providerId="ADAL" clId="{ACE623AE-2BA9-4145-BB5D-591BA0D3A291}" dt="2025-02-09T17:48:57.631" v="1101"/>
          <ac:spMkLst>
            <pc:docMk/>
            <pc:sldMk cId="726060852" sldId="1694"/>
            <ac:spMk id="1051" creationId="{481A4956-919B-9609-EE5C-62813CA3F75F}"/>
          </ac:spMkLst>
        </pc:spChg>
        <pc:spChg chg="add mod">
          <ac:chgData name="Olivia Azevedo" userId="bf509b24-80d1-4183-a4ba-968a57c0bc3f" providerId="ADAL" clId="{ACE623AE-2BA9-4145-BB5D-591BA0D3A291}" dt="2025-02-10T01:10:30.869" v="2728" actId="404"/>
          <ac:spMkLst>
            <pc:docMk/>
            <pc:sldMk cId="726060852" sldId="1694"/>
            <ac:spMk id="1052" creationId="{635A8FD0-7696-BF4E-485F-8454B1E6D1C3}"/>
          </ac:spMkLst>
        </pc:spChg>
        <pc:spChg chg="add mod">
          <ac:chgData name="Olivia Azevedo" userId="bf509b24-80d1-4183-a4ba-968a57c0bc3f" providerId="ADAL" clId="{ACE623AE-2BA9-4145-BB5D-591BA0D3A291}" dt="2025-02-10T00:43:53.984" v="2592" actId="313"/>
          <ac:spMkLst>
            <pc:docMk/>
            <pc:sldMk cId="726060852" sldId="1694"/>
            <ac:spMk id="1053" creationId="{44501FA6-1A2B-C915-CABB-5CCB15CFFAAB}"/>
          </ac:spMkLst>
        </pc:spChg>
        <pc:spChg chg="add del mod">
          <ac:chgData name="Olivia Azevedo" userId="bf509b24-80d1-4183-a4ba-968a57c0bc3f" providerId="ADAL" clId="{ACE623AE-2BA9-4145-BB5D-591BA0D3A291}" dt="2025-02-10T00:39:22.791" v="2418" actId="478"/>
          <ac:spMkLst>
            <pc:docMk/>
            <pc:sldMk cId="726060852" sldId="1694"/>
            <ac:spMk id="1055" creationId="{70B6E4FF-3B13-1D76-B910-92D150872904}"/>
          </ac:spMkLst>
        </pc:spChg>
        <pc:spChg chg="add del mod">
          <ac:chgData name="Olivia Azevedo" userId="bf509b24-80d1-4183-a4ba-968a57c0bc3f" providerId="ADAL" clId="{ACE623AE-2BA9-4145-BB5D-591BA0D3A291}" dt="2025-02-10T00:39:21.086" v="2417" actId="478"/>
          <ac:spMkLst>
            <pc:docMk/>
            <pc:sldMk cId="726060852" sldId="1694"/>
            <ac:spMk id="1056" creationId="{C9F6FD37-9B40-08C4-4A8A-2F1C2F7E9F02}"/>
          </ac:spMkLst>
        </pc:spChg>
        <pc:spChg chg="add del mod">
          <ac:chgData name="Olivia Azevedo" userId="bf509b24-80d1-4183-a4ba-968a57c0bc3f" providerId="ADAL" clId="{ACE623AE-2BA9-4145-BB5D-591BA0D3A291}" dt="2025-02-10T00:39:21.086" v="2417" actId="478"/>
          <ac:spMkLst>
            <pc:docMk/>
            <pc:sldMk cId="726060852" sldId="1694"/>
            <ac:spMk id="1057" creationId="{2031E572-5177-F142-BBC2-F27DDFDF2D50}"/>
          </ac:spMkLst>
        </pc:spChg>
        <pc:spChg chg="add mod">
          <ac:chgData name="Olivia Azevedo" userId="bf509b24-80d1-4183-a4ba-968a57c0bc3f" providerId="ADAL" clId="{ACE623AE-2BA9-4145-BB5D-591BA0D3A291}" dt="2025-02-10T01:13:57.296" v="2801" actId="12"/>
          <ac:spMkLst>
            <pc:docMk/>
            <pc:sldMk cId="726060852" sldId="1694"/>
            <ac:spMk id="1058" creationId="{87FE101B-A31F-E65B-D478-BDAAFD55118A}"/>
          </ac:spMkLst>
        </pc:spChg>
        <pc:picChg chg="add mod">
          <ac:chgData name="Olivia Azevedo" userId="bf509b24-80d1-4183-a4ba-968a57c0bc3f" providerId="ADAL" clId="{ACE623AE-2BA9-4145-BB5D-591BA0D3A291}" dt="2025-02-10T00:35:32.515" v="2313" actId="1037"/>
          <ac:picMkLst>
            <pc:docMk/>
            <pc:sldMk cId="726060852" sldId="1694"/>
            <ac:picMk id="18" creationId="{0DA07806-A85C-F942-D6D2-EA03CD191E22}"/>
          </ac:picMkLst>
        </pc:picChg>
        <pc:picChg chg="add mod">
          <ac:chgData name="Olivia Azevedo" userId="bf509b24-80d1-4183-a4ba-968a57c0bc3f" providerId="ADAL" clId="{ACE623AE-2BA9-4145-BB5D-591BA0D3A291}" dt="2025-02-10T00:35:32.515" v="2313" actId="1037"/>
          <ac:picMkLst>
            <pc:docMk/>
            <pc:sldMk cId="726060852" sldId="1694"/>
            <ac:picMk id="21" creationId="{2D056B58-FFE7-7A62-AA98-29C3E543299B}"/>
          </ac:picMkLst>
        </pc:picChg>
        <pc:picChg chg="add mod">
          <ac:chgData name="Olivia Azevedo" userId="bf509b24-80d1-4183-a4ba-968a57c0bc3f" providerId="ADAL" clId="{ACE623AE-2BA9-4145-BB5D-591BA0D3A291}" dt="2025-02-10T00:35:32.515" v="2313" actId="1037"/>
          <ac:picMkLst>
            <pc:docMk/>
            <pc:sldMk cId="726060852" sldId="1694"/>
            <ac:picMk id="22" creationId="{16399F88-9A60-7D28-E316-6F94EBDA8C1E}"/>
          </ac:picMkLst>
        </pc:picChg>
        <pc:picChg chg="add mod">
          <ac:chgData name="Olivia Azevedo" userId="bf509b24-80d1-4183-a4ba-968a57c0bc3f" providerId="ADAL" clId="{ACE623AE-2BA9-4145-BB5D-591BA0D3A291}" dt="2025-02-10T00:35:32.515" v="2313" actId="1037"/>
          <ac:picMkLst>
            <pc:docMk/>
            <pc:sldMk cId="726060852" sldId="1694"/>
            <ac:picMk id="23" creationId="{C30A85F7-E940-6E8A-029C-ADB369B3E04B}"/>
          </ac:picMkLst>
        </pc:picChg>
        <pc:picChg chg="add mod">
          <ac:chgData name="Olivia Azevedo" userId="bf509b24-80d1-4183-a4ba-968a57c0bc3f" providerId="ADAL" clId="{ACE623AE-2BA9-4145-BB5D-591BA0D3A291}" dt="2025-02-10T00:34:19.226" v="2243" actId="1037"/>
          <ac:picMkLst>
            <pc:docMk/>
            <pc:sldMk cId="726060852" sldId="1694"/>
            <ac:picMk id="59" creationId="{7B1877F1-EC90-7D72-121B-99AA305DF666}"/>
          </ac:picMkLst>
        </pc:picChg>
        <pc:picChg chg="del">
          <ac:chgData name="Olivia Azevedo" userId="bf509b24-80d1-4183-a4ba-968a57c0bc3f" providerId="ADAL" clId="{ACE623AE-2BA9-4145-BB5D-591BA0D3A291}" dt="2025-02-09T17:42:57.248" v="948" actId="478"/>
          <ac:picMkLst>
            <pc:docMk/>
            <pc:sldMk cId="726060852" sldId="1694"/>
            <ac:picMk id="61" creationId="{49D07EF3-1BC3-0DDC-E9E1-57D2457F1D8A}"/>
          </ac:picMkLst>
        </pc:picChg>
        <pc:picChg chg="add del mod">
          <ac:chgData name="Olivia Azevedo" userId="bf509b24-80d1-4183-a4ba-968a57c0bc3f" providerId="ADAL" clId="{ACE623AE-2BA9-4145-BB5D-591BA0D3A291}" dt="2025-02-09T17:42:58.256" v="949" actId="478"/>
          <ac:picMkLst>
            <pc:docMk/>
            <pc:sldMk cId="726060852" sldId="1694"/>
            <ac:picMk id="62" creationId="{A2D146C2-EEB7-813C-B7A5-A91D8BA0ED9F}"/>
          </ac:picMkLst>
        </pc:picChg>
        <pc:picChg chg="add del mod">
          <ac:chgData name="Olivia Azevedo" userId="bf509b24-80d1-4183-a4ba-968a57c0bc3f" providerId="ADAL" clId="{ACE623AE-2BA9-4145-BB5D-591BA0D3A291}" dt="2025-02-09T17:42:54.403" v="947" actId="478"/>
          <ac:picMkLst>
            <pc:docMk/>
            <pc:sldMk cId="726060852" sldId="1694"/>
            <ac:picMk id="63" creationId="{3E3EE256-E97E-03EF-5E46-EC87C03409DE}"/>
          </ac:picMkLst>
        </pc:picChg>
        <pc:picChg chg="add del mod">
          <ac:chgData name="Olivia Azevedo" userId="bf509b24-80d1-4183-a4ba-968a57c0bc3f" providerId="ADAL" clId="{ACE623AE-2BA9-4145-BB5D-591BA0D3A291}" dt="2025-02-09T17:45:38.661" v="1002" actId="478"/>
          <ac:picMkLst>
            <pc:docMk/>
            <pc:sldMk cId="726060852" sldId="1694"/>
            <ac:picMk id="1026" creationId="{939B9BCF-860F-7313-A4FF-5DDCEFBB18A4}"/>
          </ac:picMkLst>
        </pc:picChg>
        <pc:picChg chg="add del mod">
          <ac:chgData name="Olivia Azevedo" userId="bf509b24-80d1-4183-a4ba-968a57c0bc3f" providerId="ADAL" clId="{ACE623AE-2BA9-4145-BB5D-591BA0D3A291}" dt="2025-02-09T17:43:45.295" v="955" actId="478"/>
          <ac:picMkLst>
            <pc:docMk/>
            <pc:sldMk cId="726060852" sldId="1694"/>
            <ac:picMk id="1039" creationId="{5D162969-90BF-960C-E122-2E1070274A54}"/>
          </ac:picMkLst>
        </pc:picChg>
        <pc:picChg chg="add mod">
          <ac:chgData name="Olivia Azevedo" userId="bf509b24-80d1-4183-a4ba-968a57c0bc3f" providerId="ADAL" clId="{ACE623AE-2BA9-4145-BB5D-591BA0D3A291}" dt="2025-02-10T00:34:19.226" v="2243" actId="1037"/>
          <ac:picMkLst>
            <pc:docMk/>
            <pc:sldMk cId="726060852" sldId="1694"/>
            <ac:picMk id="1041" creationId="{3FE48D9C-D564-7C38-0A64-3F47CA415881}"/>
          </ac:picMkLst>
        </pc:picChg>
        <pc:cxnChg chg="add mod">
          <ac:chgData name="Olivia Azevedo" userId="bf509b24-80d1-4183-a4ba-968a57c0bc3f" providerId="ADAL" clId="{ACE623AE-2BA9-4145-BB5D-591BA0D3A291}" dt="2025-02-10T00:33:52.725" v="2219" actId="1037"/>
          <ac:cxnSpMkLst>
            <pc:docMk/>
            <pc:sldMk cId="726060852" sldId="1694"/>
            <ac:cxnSpMk id="9" creationId="{639DC6E9-7D16-4AC2-A9A2-315D7C7A8FC3}"/>
          </ac:cxnSpMkLst>
        </pc:cxnChg>
        <pc:cxnChg chg="add mod">
          <ac:chgData name="Olivia Azevedo" userId="bf509b24-80d1-4183-a4ba-968a57c0bc3f" providerId="ADAL" clId="{ACE623AE-2BA9-4145-BB5D-591BA0D3A291}" dt="2025-02-10T00:34:00.367" v="2231" actId="1037"/>
          <ac:cxnSpMkLst>
            <pc:docMk/>
            <pc:sldMk cId="726060852" sldId="1694"/>
            <ac:cxnSpMk id="14" creationId="{7DB45450-67F2-5369-EDA9-F604B5A2F3A9}"/>
          </ac:cxnSpMkLst>
        </pc:cxnChg>
        <pc:cxnChg chg="add mod">
          <ac:chgData name="Olivia Azevedo" userId="bf509b24-80d1-4183-a4ba-968a57c0bc3f" providerId="ADAL" clId="{ACE623AE-2BA9-4145-BB5D-591BA0D3A291}" dt="2025-02-10T00:35:40.897" v="2314" actId="14100"/>
          <ac:cxnSpMkLst>
            <pc:docMk/>
            <pc:sldMk cId="726060852" sldId="1694"/>
            <ac:cxnSpMk id="24" creationId="{98EDD2AA-F107-4E09-DC5F-BA266800E8D6}"/>
          </ac:cxnSpMkLst>
        </pc:cxnChg>
        <pc:cxnChg chg="add del mod">
          <ac:chgData name="Olivia Azevedo" userId="bf509b24-80d1-4183-a4ba-968a57c0bc3f" providerId="ADAL" clId="{ACE623AE-2BA9-4145-BB5D-591BA0D3A291}" dt="2025-02-09T17:32:30.163" v="672" actId="478"/>
          <ac:cxnSpMkLst>
            <pc:docMk/>
            <pc:sldMk cId="726060852" sldId="1694"/>
            <ac:cxnSpMk id="28" creationId="{2EB59E7F-1B3C-070D-726A-8080B660CFF0}"/>
          </ac:cxnSpMkLst>
        </pc:cxnChg>
        <pc:cxnChg chg="add del mod">
          <ac:chgData name="Olivia Azevedo" userId="bf509b24-80d1-4183-a4ba-968a57c0bc3f" providerId="ADAL" clId="{ACE623AE-2BA9-4145-BB5D-591BA0D3A291}" dt="2025-02-09T17:34:31.483" v="715" actId="478"/>
          <ac:cxnSpMkLst>
            <pc:docMk/>
            <pc:sldMk cId="726060852" sldId="1694"/>
            <ac:cxnSpMk id="30" creationId="{8C790575-1CC9-DEBA-5970-89A32FC50350}"/>
          </ac:cxnSpMkLst>
        </pc:cxnChg>
        <pc:cxnChg chg="add del mod">
          <ac:chgData name="Olivia Azevedo" userId="bf509b24-80d1-4183-a4ba-968a57c0bc3f" providerId="ADAL" clId="{ACE623AE-2BA9-4145-BB5D-591BA0D3A291}" dt="2025-02-09T17:34:30.650" v="714" actId="478"/>
          <ac:cxnSpMkLst>
            <pc:docMk/>
            <pc:sldMk cId="726060852" sldId="1694"/>
            <ac:cxnSpMk id="38" creationId="{EDE1FDCC-83CB-2C4F-A116-D8AAE1786B5A}"/>
          </ac:cxnSpMkLst>
        </pc:cxnChg>
        <pc:cxnChg chg="add del mod">
          <ac:chgData name="Olivia Azevedo" userId="bf509b24-80d1-4183-a4ba-968a57c0bc3f" providerId="ADAL" clId="{ACE623AE-2BA9-4145-BB5D-591BA0D3A291}" dt="2025-02-09T17:37:32.773" v="829" actId="478"/>
          <ac:cxnSpMkLst>
            <pc:docMk/>
            <pc:sldMk cId="726060852" sldId="1694"/>
            <ac:cxnSpMk id="39" creationId="{8E5388DD-B32B-BF1F-31AF-04D76B93A39A}"/>
          </ac:cxnSpMkLst>
        </pc:cxnChg>
        <pc:cxnChg chg="add del mod">
          <ac:chgData name="Olivia Azevedo" userId="bf509b24-80d1-4183-a4ba-968a57c0bc3f" providerId="ADAL" clId="{ACE623AE-2BA9-4145-BB5D-591BA0D3A291}" dt="2025-02-10T00:35:32.515" v="2313" actId="1037"/>
          <ac:cxnSpMkLst>
            <pc:docMk/>
            <pc:sldMk cId="726060852" sldId="1694"/>
            <ac:cxnSpMk id="49" creationId="{40CE362A-8A0E-3735-0E11-EFF3571FCA09}"/>
          </ac:cxnSpMkLst>
        </pc:cxnChg>
        <pc:cxnChg chg="mod">
          <ac:chgData name="Olivia Azevedo" userId="bf509b24-80d1-4183-a4ba-968a57c0bc3f" providerId="ADAL" clId="{ACE623AE-2BA9-4145-BB5D-591BA0D3A291}" dt="2025-02-10T00:33:52.725" v="2219" actId="1037"/>
          <ac:cxnSpMkLst>
            <pc:docMk/>
            <pc:sldMk cId="726060852" sldId="1694"/>
            <ac:cxnSpMk id="56" creationId="{5EE0C7D1-75E1-8205-A2B6-B483FE230615}"/>
          </ac:cxnSpMkLst>
        </pc:cxnChg>
        <pc:cxnChg chg="mod">
          <ac:chgData name="Olivia Azevedo" userId="bf509b24-80d1-4183-a4ba-968a57c0bc3f" providerId="ADAL" clId="{ACE623AE-2BA9-4145-BB5D-591BA0D3A291}" dt="2025-02-10T00:34:00.367" v="2231" actId="1037"/>
          <ac:cxnSpMkLst>
            <pc:docMk/>
            <pc:sldMk cId="726060852" sldId="1694"/>
            <ac:cxnSpMk id="58" creationId="{E3A8846F-88FF-5751-625D-D97A8AEA1EF7}"/>
          </ac:cxnSpMkLst>
        </pc:cxnChg>
        <pc:cxnChg chg="mod">
          <ac:chgData name="Olivia Azevedo" userId="bf509b24-80d1-4183-a4ba-968a57c0bc3f" providerId="ADAL" clId="{ACE623AE-2BA9-4145-BB5D-591BA0D3A291}" dt="2025-02-10T00:34:19.226" v="2243" actId="1037"/>
          <ac:cxnSpMkLst>
            <pc:docMk/>
            <pc:sldMk cId="726060852" sldId="1694"/>
            <ac:cxnSpMk id="1024" creationId="{F2ED9A57-6152-9C95-EC23-41D76F8504B2}"/>
          </ac:cxnSpMkLst>
        </pc:cxnChg>
        <pc:cxnChg chg="mod">
          <ac:chgData name="Olivia Azevedo" userId="bf509b24-80d1-4183-a4ba-968a57c0bc3f" providerId="ADAL" clId="{ACE623AE-2BA9-4145-BB5D-591BA0D3A291}" dt="2025-02-10T00:34:19.226" v="2243" actId="1037"/>
          <ac:cxnSpMkLst>
            <pc:docMk/>
            <pc:sldMk cId="726060852" sldId="1694"/>
            <ac:cxnSpMk id="1027" creationId="{5455D7F8-120C-B424-7CCC-D41A843978F8}"/>
          </ac:cxnSpMkLst>
        </pc:cxnChg>
        <pc:cxnChg chg="add mod">
          <ac:chgData name="Olivia Azevedo" userId="bf509b24-80d1-4183-a4ba-968a57c0bc3f" providerId="ADAL" clId="{ACE623AE-2BA9-4145-BB5D-591BA0D3A291}" dt="2025-02-10T00:34:19.226" v="2243" actId="1037"/>
          <ac:cxnSpMkLst>
            <pc:docMk/>
            <pc:sldMk cId="726060852" sldId="1694"/>
            <ac:cxnSpMk id="1033" creationId="{82063E01-6BE9-A1E8-3BC7-E0BFAA75184C}"/>
          </ac:cxnSpMkLst>
        </pc:cxnChg>
        <pc:cxnChg chg="add">
          <ac:chgData name="Olivia Azevedo" userId="bf509b24-80d1-4183-a4ba-968a57c0bc3f" providerId="ADAL" clId="{ACE623AE-2BA9-4145-BB5D-591BA0D3A291}" dt="2025-02-09T17:46:50.683" v="1057" actId="11529"/>
          <ac:cxnSpMkLst>
            <pc:docMk/>
            <pc:sldMk cId="726060852" sldId="1694"/>
            <ac:cxnSpMk id="1043" creationId="{0D1D9A19-47CF-42A6-ABFC-0BA8636FB607}"/>
          </ac:cxnSpMkLst>
        </pc:cxnChg>
      </pc:sldChg>
      <pc:sldChg chg="addSp delSp modSp add mod">
        <pc:chgData name="Olivia Azevedo" userId="bf509b24-80d1-4183-a4ba-968a57c0bc3f" providerId="ADAL" clId="{ACE623AE-2BA9-4145-BB5D-591BA0D3A291}" dt="2025-02-10T01:18:00.527" v="2816" actId="1036"/>
        <pc:sldMkLst>
          <pc:docMk/>
          <pc:sldMk cId="1780800596" sldId="1695"/>
        </pc:sldMkLst>
        <pc:spChg chg="add mod">
          <ac:chgData name="Olivia Azevedo" userId="bf509b24-80d1-4183-a4ba-968a57c0bc3f" providerId="ADAL" clId="{ACE623AE-2BA9-4145-BB5D-591BA0D3A291}" dt="2025-02-10T01:18:00.527" v="2816" actId="1036"/>
          <ac:spMkLst>
            <pc:docMk/>
            <pc:sldMk cId="1780800596" sldId="1695"/>
            <ac:spMk id="2" creationId="{66ECBC14-C35A-E021-8A4E-EAA96EFFC53B}"/>
          </ac:spMkLst>
        </pc:spChg>
        <pc:spChg chg="add mod">
          <ac:chgData name="Olivia Azevedo" userId="bf509b24-80d1-4183-a4ba-968a57c0bc3f" providerId="ADAL" clId="{ACE623AE-2BA9-4145-BB5D-591BA0D3A291}" dt="2025-02-10T01:18:00.527" v="2816" actId="1036"/>
          <ac:spMkLst>
            <pc:docMk/>
            <pc:sldMk cId="1780800596" sldId="1695"/>
            <ac:spMk id="3" creationId="{AD41DF15-4A45-D1F0-21D6-4A12F3560CB1}"/>
          </ac:spMkLst>
        </pc:spChg>
        <pc:spChg chg="mod">
          <ac:chgData name="Olivia Azevedo" userId="bf509b24-80d1-4183-a4ba-968a57c0bc3f" providerId="ADAL" clId="{ACE623AE-2BA9-4145-BB5D-591BA0D3A291}" dt="2025-02-10T01:17:54.120" v="2811" actId="403"/>
          <ac:spMkLst>
            <pc:docMk/>
            <pc:sldMk cId="1780800596" sldId="1695"/>
            <ac:spMk id="5" creationId="{342A9C24-2F04-EA01-B739-25E107313485}"/>
          </ac:spMkLst>
        </pc:spChg>
        <pc:spChg chg="add del">
          <ac:chgData name="Olivia Azevedo" userId="bf509b24-80d1-4183-a4ba-968a57c0bc3f" providerId="ADAL" clId="{ACE623AE-2BA9-4145-BB5D-591BA0D3A291}" dt="2025-02-09T18:21:08.387" v="1671" actId="478"/>
          <ac:spMkLst>
            <pc:docMk/>
            <pc:sldMk cId="1780800596" sldId="1695"/>
            <ac:spMk id="6" creationId="{3CD5AF90-2D03-F112-FF60-AB04A077CC23}"/>
          </ac:spMkLst>
        </pc:spChg>
        <pc:spChg chg="add mod">
          <ac:chgData name="Olivia Azevedo" userId="bf509b24-80d1-4183-a4ba-968a57c0bc3f" providerId="ADAL" clId="{ACE623AE-2BA9-4145-BB5D-591BA0D3A291}" dt="2025-02-09T18:29:22.361" v="1762" actId="1076"/>
          <ac:spMkLst>
            <pc:docMk/>
            <pc:sldMk cId="1780800596" sldId="1695"/>
            <ac:spMk id="7" creationId="{46BD8CB9-A5C2-E7A8-451A-3F2A03C32A7B}"/>
          </ac:spMkLst>
        </pc:spChg>
        <pc:spChg chg="mod">
          <ac:chgData name="Olivia Azevedo" userId="bf509b24-80d1-4183-a4ba-968a57c0bc3f" providerId="ADAL" clId="{ACE623AE-2BA9-4145-BB5D-591BA0D3A291}" dt="2025-02-09T18:23:06.975" v="1688" actId="403"/>
          <ac:spMkLst>
            <pc:docMk/>
            <pc:sldMk cId="1780800596" sldId="1695"/>
            <ac:spMk id="9" creationId="{EF39CFA4-6A94-D170-8F34-F99FB0286D66}"/>
          </ac:spMkLst>
        </pc:spChg>
        <pc:spChg chg="mod">
          <ac:chgData name="Olivia Azevedo" userId="bf509b24-80d1-4183-a4ba-968a57c0bc3f" providerId="ADAL" clId="{ACE623AE-2BA9-4145-BB5D-591BA0D3A291}" dt="2025-02-09T18:26:16.735" v="1713" actId="14100"/>
          <ac:spMkLst>
            <pc:docMk/>
            <pc:sldMk cId="1780800596" sldId="1695"/>
            <ac:spMk id="10" creationId="{B877EC3B-BA2F-26F0-4FE8-5CCF4AF9D65E}"/>
          </ac:spMkLst>
        </pc:spChg>
        <pc:grpChg chg="add mod">
          <ac:chgData name="Olivia Azevedo" userId="bf509b24-80d1-4183-a4ba-968a57c0bc3f" providerId="ADAL" clId="{ACE623AE-2BA9-4145-BB5D-591BA0D3A291}" dt="2025-02-09T18:28:21.281" v="1742" actId="1036"/>
          <ac:grpSpMkLst>
            <pc:docMk/>
            <pc:sldMk cId="1780800596" sldId="1695"/>
            <ac:grpSpMk id="8" creationId="{583300BE-8E52-A823-9A59-16FCCA3ACDCE}"/>
          </ac:grpSpMkLst>
        </pc:grpChg>
        <pc:graphicFrameChg chg="add mod modGraphic">
          <ac:chgData name="Olivia Azevedo" userId="bf509b24-80d1-4183-a4ba-968a57c0bc3f" providerId="ADAL" clId="{ACE623AE-2BA9-4145-BB5D-591BA0D3A291}" dt="2025-02-09T18:29:16.200" v="1761" actId="14100"/>
          <ac:graphicFrameMkLst>
            <pc:docMk/>
            <pc:sldMk cId="1780800596" sldId="1695"/>
            <ac:graphicFrameMk id="11" creationId="{A98C9BA1-DE50-19E3-DF9D-94238533DC1A}"/>
          </ac:graphicFrameMkLst>
        </pc:graphicFrameChg>
        <pc:picChg chg="add mod">
          <ac:chgData name="Olivia Azevedo" userId="bf509b24-80d1-4183-a4ba-968a57c0bc3f" providerId="ADAL" clId="{ACE623AE-2BA9-4145-BB5D-591BA0D3A291}" dt="2025-02-09T18:28:24.591" v="1753" actId="1036"/>
          <ac:picMkLst>
            <pc:docMk/>
            <pc:sldMk cId="1780800596" sldId="1695"/>
            <ac:picMk id="12" creationId="{BB16779C-559D-25FE-54A6-9813AAA0BEAD}"/>
          </ac:picMkLst>
        </pc:picChg>
      </pc:sldChg>
      <pc:sldChg chg="addSp delSp modSp add mod">
        <pc:chgData name="Olivia Azevedo" userId="bf509b24-80d1-4183-a4ba-968a57c0bc3f" providerId="ADAL" clId="{ACE623AE-2BA9-4145-BB5D-591BA0D3A291}" dt="2025-02-10T01:18:16.610" v="2825" actId="1036"/>
        <pc:sldMkLst>
          <pc:docMk/>
          <pc:sldMk cId="2627872222" sldId="1696"/>
        </pc:sldMkLst>
        <pc:spChg chg="add mod">
          <ac:chgData name="Olivia Azevedo" userId="bf509b24-80d1-4183-a4ba-968a57c0bc3f" providerId="ADAL" clId="{ACE623AE-2BA9-4145-BB5D-591BA0D3A291}" dt="2025-02-10T01:18:16.610" v="2825" actId="1036"/>
          <ac:spMkLst>
            <pc:docMk/>
            <pc:sldMk cId="2627872222" sldId="1696"/>
            <ac:spMk id="2" creationId="{87805568-8F05-CB2A-4A2F-AB3C9B0D0813}"/>
          </ac:spMkLst>
        </pc:spChg>
        <pc:spChg chg="add mod">
          <ac:chgData name="Olivia Azevedo" userId="bf509b24-80d1-4183-a4ba-968a57c0bc3f" providerId="ADAL" clId="{ACE623AE-2BA9-4145-BB5D-591BA0D3A291}" dt="2025-02-10T01:18:16.610" v="2825" actId="1036"/>
          <ac:spMkLst>
            <pc:docMk/>
            <pc:sldMk cId="2627872222" sldId="1696"/>
            <ac:spMk id="3" creationId="{ED2E1686-6A7E-839F-84DA-09D0E58A834C}"/>
          </ac:spMkLst>
        </pc:spChg>
        <pc:spChg chg="mod">
          <ac:chgData name="Olivia Azevedo" userId="bf509b24-80d1-4183-a4ba-968a57c0bc3f" providerId="ADAL" clId="{ACE623AE-2BA9-4145-BB5D-591BA0D3A291}" dt="2025-02-10T01:18:09.357" v="2820" actId="20577"/>
          <ac:spMkLst>
            <pc:docMk/>
            <pc:sldMk cId="2627872222" sldId="1696"/>
            <ac:spMk id="5" creationId="{B81ADF7A-754D-8BD9-1522-356957037AE0}"/>
          </ac:spMkLst>
        </pc:spChg>
        <pc:spChg chg="add del mod">
          <ac:chgData name="Olivia Azevedo" userId="bf509b24-80d1-4183-a4ba-968a57c0bc3f" providerId="ADAL" clId="{ACE623AE-2BA9-4145-BB5D-591BA0D3A291}" dt="2025-02-09T18:32:08.930" v="1828" actId="478"/>
          <ac:spMkLst>
            <pc:docMk/>
            <pc:sldMk cId="2627872222" sldId="1696"/>
            <ac:spMk id="6" creationId="{BAAAA49F-509B-AA2A-AF16-88BA8E470460}"/>
          </ac:spMkLst>
        </pc:spChg>
        <pc:spChg chg="add mod">
          <ac:chgData name="Olivia Azevedo" userId="bf509b24-80d1-4183-a4ba-968a57c0bc3f" providerId="ADAL" clId="{ACE623AE-2BA9-4145-BB5D-591BA0D3A291}" dt="2025-02-09T18:34:32.848" v="1859" actId="403"/>
          <ac:spMkLst>
            <pc:docMk/>
            <pc:sldMk cId="2627872222" sldId="1696"/>
            <ac:spMk id="7" creationId="{10F16A59-78E1-1508-3BB3-0847EB6C1EAF}"/>
          </ac:spMkLst>
        </pc:spChg>
        <pc:spChg chg="add mod">
          <ac:chgData name="Olivia Azevedo" userId="bf509b24-80d1-4183-a4ba-968a57c0bc3f" providerId="ADAL" clId="{ACE623AE-2BA9-4145-BB5D-591BA0D3A291}" dt="2025-02-09T18:34:32.848" v="1859" actId="403"/>
          <ac:spMkLst>
            <pc:docMk/>
            <pc:sldMk cId="2627872222" sldId="1696"/>
            <ac:spMk id="8" creationId="{DC8CD9B9-3B73-4C43-F148-6929E12AB6F7}"/>
          </ac:spMkLst>
        </pc:spChg>
        <pc:spChg chg="add mod">
          <ac:chgData name="Olivia Azevedo" userId="bf509b24-80d1-4183-a4ba-968a57c0bc3f" providerId="ADAL" clId="{ACE623AE-2BA9-4145-BB5D-591BA0D3A291}" dt="2025-02-09T18:34:32.848" v="1859" actId="403"/>
          <ac:spMkLst>
            <pc:docMk/>
            <pc:sldMk cId="2627872222" sldId="1696"/>
            <ac:spMk id="9" creationId="{1BF4C0E4-4C17-97BF-1350-B0D25A49287D}"/>
          </ac:spMkLst>
        </pc:spChg>
        <pc:spChg chg="add mod">
          <ac:chgData name="Olivia Azevedo" userId="bf509b24-80d1-4183-a4ba-968a57c0bc3f" providerId="ADAL" clId="{ACE623AE-2BA9-4145-BB5D-591BA0D3A291}" dt="2025-02-09T18:34:43.435" v="1862" actId="1036"/>
          <ac:spMkLst>
            <pc:docMk/>
            <pc:sldMk cId="2627872222" sldId="1696"/>
            <ac:spMk id="10" creationId="{477FB6FA-4771-C1DB-4093-22F94838ED2E}"/>
          </ac:spMkLst>
        </pc:spChg>
        <pc:spChg chg="add mod">
          <ac:chgData name="Olivia Azevedo" userId="bf509b24-80d1-4183-a4ba-968a57c0bc3f" providerId="ADAL" clId="{ACE623AE-2BA9-4145-BB5D-591BA0D3A291}" dt="2025-02-09T18:34:43.435" v="1862" actId="1036"/>
          <ac:spMkLst>
            <pc:docMk/>
            <pc:sldMk cId="2627872222" sldId="1696"/>
            <ac:spMk id="11" creationId="{D9281A97-48C9-2FCF-A448-80C61366B2BF}"/>
          </ac:spMkLst>
        </pc:spChg>
        <pc:spChg chg="add mod">
          <ac:chgData name="Olivia Azevedo" userId="bf509b24-80d1-4183-a4ba-968a57c0bc3f" providerId="ADAL" clId="{ACE623AE-2BA9-4145-BB5D-591BA0D3A291}" dt="2025-02-09T18:37:34.365" v="1900" actId="255"/>
          <ac:spMkLst>
            <pc:docMk/>
            <pc:sldMk cId="2627872222" sldId="1696"/>
            <ac:spMk id="12" creationId="{34FB6746-7224-B76D-DDAD-C8604FB2417E}"/>
          </ac:spMkLst>
        </pc:spChg>
        <pc:spChg chg="mod">
          <ac:chgData name="Olivia Azevedo" userId="bf509b24-80d1-4183-a4ba-968a57c0bc3f" providerId="ADAL" clId="{ACE623AE-2BA9-4145-BB5D-591BA0D3A291}" dt="2025-02-09T18:38:33.733" v="1923" actId="403"/>
          <ac:spMkLst>
            <pc:docMk/>
            <pc:sldMk cId="2627872222" sldId="1696"/>
            <ac:spMk id="14" creationId="{9F51A6A3-0CA3-C26E-AD24-54257E3E0F1A}"/>
          </ac:spMkLst>
        </pc:spChg>
        <pc:spChg chg="mod">
          <ac:chgData name="Olivia Azevedo" userId="bf509b24-80d1-4183-a4ba-968a57c0bc3f" providerId="ADAL" clId="{ACE623AE-2BA9-4145-BB5D-591BA0D3A291}" dt="2025-02-09T18:38:37.534" v="1924" actId="403"/>
          <ac:spMkLst>
            <pc:docMk/>
            <pc:sldMk cId="2627872222" sldId="1696"/>
            <ac:spMk id="17" creationId="{9A7DB541-6257-D750-BCC2-D2EEE746445B}"/>
          </ac:spMkLst>
        </pc:spChg>
        <pc:spChg chg="add mod">
          <ac:chgData name="Olivia Azevedo" userId="bf509b24-80d1-4183-a4ba-968a57c0bc3f" providerId="ADAL" clId="{ACE623AE-2BA9-4145-BB5D-591BA0D3A291}" dt="2025-02-09T18:37:51.700" v="1905" actId="207"/>
          <ac:spMkLst>
            <pc:docMk/>
            <pc:sldMk cId="2627872222" sldId="1696"/>
            <ac:spMk id="19" creationId="{99E3682A-B970-B370-9069-8F5A94B6F477}"/>
          </ac:spMkLst>
        </pc:spChg>
        <pc:grpChg chg="mod">
          <ac:chgData name="Olivia Azevedo" userId="bf509b24-80d1-4183-a4ba-968a57c0bc3f" providerId="ADAL" clId="{ACE623AE-2BA9-4145-BB5D-591BA0D3A291}" dt="2025-02-09T18:38:02.936" v="1913" actId="1036"/>
          <ac:grpSpMkLst>
            <pc:docMk/>
            <pc:sldMk cId="2627872222" sldId="1696"/>
            <ac:grpSpMk id="13" creationId="{DA34F3F1-3081-8DB2-D030-6C5073C3620F}"/>
          </ac:grpSpMkLst>
        </pc:grpChg>
        <pc:grpChg chg="mod">
          <ac:chgData name="Olivia Azevedo" userId="bf509b24-80d1-4183-a4ba-968a57c0bc3f" providerId="ADAL" clId="{ACE623AE-2BA9-4145-BB5D-591BA0D3A291}" dt="2025-02-09T18:34:43.435" v="1862" actId="1036"/>
          <ac:grpSpMkLst>
            <pc:docMk/>
            <pc:sldMk cId="2627872222" sldId="1696"/>
            <ac:grpSpMk id="16" creationId="{57E47C3E-16B7-3F17-A7A1-705E3044799B}"/>
          </ac:grpSpMkLst>
        </pc:grpChg>
        <pc:picChg chg="mod">
          <ac:chgData name="Olivia Azevedo" userId="bf509b24-80d1-4183-a4ba-968a57c0bc3f" providerId="ADAL" clId="{ACE623AE-2BA9-4145-BB5D-591BA0D3A291}" dt="2025-02-09T18:38:02.936" v="1913" actId="1036"/>
          <ac:picMkLst>
            <pc:docMk/>
            <pc:sldMk cId="2627872222" sldId="1696"/>
            <ac:picMk id="15" creationId="{366B3D86-3469-30C5-203A-B645B6B3A9A8}"/>
          </ac:picMkLst>
        </pc:picChg>
        <pc:picChg chg="mod">
          <ac:chgData name="Olivia Azevedo" userId="bf509b24-80d1-4183-a4ba-968a57c0bc3f" providerId="ADAL" clId="{ACE623AE-2BA9-4145-BB5D-591BA0D3A291}" dt="2025-02-09T18:38:44.101" v="1929" actId="1036"/>
          <ac:picMkLst>
            <pc:docMk/>
            <pc:sldMk cId="2627872222" sldId="1696"/>
            <ac:picMk id="18" creationId="{A919FDE8-34E7-A23A-7F1C-C8CB4ACA8A68}"/>
          </ac:picMkLst>
        </pc:picChg>
        <pc:cxnChg chg="mod">
          <ac:chgData name="Olivia Azevedo" userId="bf509b24-80d1-4183-a4ba-968a57c0bc3f" providerId="ADAL" clId="{ACE623AE-2BA9-4145-BB5D-591BA0D3A291}" dt="2025-02-09T18:36:34.823" v="1882" actId="208"/>
          <ac:cxnSpMkLst>
            <pc:docMk/>
            <pc:sldMk cId="2627872222" sldId="1696"/>
            <ac:cxnSpMk id="20" creationId="{078D152B-ED6B-CBA6-A728-5B1D6E5B2091}"/>
          </ac:cxnSpMkLst>
        </pc:cxnChg>
      </pc:sldChg>
      <pc:sldChg chg="addSp delSp modSp new mod">
        <pc:chgData name="Olivia Azevedo" userId="bf509b24-80d1-4183-a4ba-968a57c0bc3f" providerId="ADAL" clId="{ACE623AE-2BA9-4145-BB5D-591BA0D3A291}" dt="2025-02-10T01:19:54.967" v="2831" actId="403"/>
        <pc:sldMkLst>
          <pc:docMk/>
          <pc:sldMk cId="1188453419" sldId="1697"/>
        </pc:sldMkLst>
        <pc:spChg chg="del">
          <ac:chgData name="Olivia Azevedo" userId="bf509b24-80d1-4183-a4ba-968a57c0bc3f" providerId="ADAL" clId="{ACE623AE-2BA9-4145-BB5D-591BA0D3A291}" dt="2025-02-10T01:13:08.617" v="2780" actId="478"/>
          <ac:spMkLst>
            <pc:docMk/>
            <pc:sldMk cId="1188453419" sldId="1697"/>
            <ac:spMk id="2" creationId="{FC9351D5-266F-19D1-F084-46BBA5466325}"/>
          </ac:spMkLst>
        </pc:spChg>
        <pc:spChg chg="mod">
          <ac:chgData name="Olivia Azevedo" userId="bf509b24-80d1-4183-a4ba-968a57c0bc3f" providerId="ADAL" clId="{ACE623AE-2BA9-4145-BB5D-591BA0D3A291}" dt="2025-02-10T01:19:54.967" v="2831" actId="403"/>
          <ac:spMkLst>
            <pc:docMk/>
            <pc:sldMk cId="1188453419" sldId="1697"/>
            <ac:spMk id="3" creationId="{5CB86F54-E5B2-5F14-6492-29D6243F141F}"/>
          </ac:spMkLst>
        </pc:spChg>
        <pc:spChg chg="add mod">
          <ac:chgData name="Olivia Azevedo" userId="bf509b24-80d1-4183-a4ba-968a57c0bc3f" providerId="ADAL" clId="{ACE623AE-2BA9-4145-BB5D-591BA0D3A291}" dt="2025-02-10T01:13:16.348" v="2790" actId="207"/>
          <ac:spMkLst>
            <pc:docMk/>
            <pc:sldMk cId="1188453419" sldId="1697"/>
            <ac:spMk id="4" creationId="{5EC3AC82-D7F2-3600-3774-97A62FEEF13B}"/>
          </ac:spMkLst>
        </pc:spChg>
      </pc:sldChg>
      <pc:sldChg chg="add del">
        <pc:chgData name="Olivia Azevedo" userId="bf509b24-80d1-4183-a4ba-968a57c0bc3f" providerId="ADAL" clId="{ACE623AE-2BA9-4145-BB5D-591BA0D3A291}" dt="2025-02-09T18:39:06.733" v="1933" actId="2696"/>
        <pc:sldMkLst>
          <pc:docMk/>
          <pc:sldMk cId="1789206412" sldId="1697"/>
        </pc:sldMkLst>
      </pc:sldChg>
    </pc:docChg>
  </pc:docChgLst>
  <pc:docChgLst>
    <pc:chgData clId="Web-{C4C75483-3A77-BD3E-120D-71F50CF03081}"/>
    <pc:docChg chg="modSld">
      <pc:chgData name="" userId="" providerId="" clId="Web-{C4C75483-3A77-BD3E-120D-71F50CF03081}" dt="2025-02-09T05:55:48.420" v="0"/>
      <pc:docMkLst>
        <pc:docMk/>
      </pc:docMkLst>
      <pc:sldChg chg="modSp">
        <pc:chgData name="" userId="" providerId="" clId="Web-{C4C75483-3A77-BD3E-120D-71F50CF03081}" dt="2025-02-09T05:55:48.420" v="0"/>
        <pc:sldMkLst>
          <pc:docMk/>
          <pc:sldMk cId="109857222" sldId="256"/>
        </pc:sldMkLst>
        <pc:spChg chg="mod">
          <ac:chgData name="" userId="" providerId="" clId="Web-{C4C75483-3A77-BD3E-120D-71F50CF03081}" dt="2025-02-09T05:55:48.420" v="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F2743-363C-944B-BBB2-572B9A13894B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17268-C28E-1B4E-9AA8-CAFD6533D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7268-C28E-1B4E-9AA8-CAFD6533D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machine learning engines often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 a black box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to accompany AI outputs with explanations due to the nature of some AI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contributing to decisions that impact a person’s life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medical diagnoses, loan applications, recommend jail sentences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Laws and regulations that require decisions from automated systems to provide info about the reasoning behind those decisions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7268-C28E-1B4E-9AA8-CAFD6533D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4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F02D-AA44-C4FB-6F53-FECF4347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FB724-3894-59F5-62B7-127FFFA3D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EDC83-FE8C-D995-AEEF-F209F0A7F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3763A-1665-4048-4580-9D1EAE658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7268-C28E-1B4E-9AA8-CAFD6533D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9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system delivers or contains accompanying evidence or reason(s) for outputs and/or processes</a:t>
            </a: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system provides explanations that are understandable to the intended consumer(s)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Accuracy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 explanation correctly reflects the reason for generating the output and/or accurately reflects the system’s process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Knowledge Limits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system only operates under conditions for which it was designed and when it reaches sufficient confidence in its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7268-C28E-1B4E-9AA8-CAFD6533D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0" i="0" dirty="0">
                <a:solidFill>
                  <a:srgbClr val="4243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etermining the criteria for a ”</a:t>
            </a:r>
            <a:r>
              <a:rPr lang="en-US" sz="1200" b="0" dirty="0">
                <a:solidFill>
                  <a:srgbClr val="4243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good”</a:t>
            </a:r>
            <a:r>
              <a:rPr lang="en-US" sz="1200" b="0" i="0" dirty="0">
                <a:solidFill>
                  <a:srgbClr val="4243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explanation is an active debate in various </a:t>
            </a:r>
            <a:r>
              <a:rPr lang="en-US" sz="12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endParaRPr lang="en-US" sz="11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Cognitive </a:t>
            </a:r>
            <a:r>
              <a:rPr lang="en-US" sz="1100" b="0" i="0" dirty="0">
                <a:solidFill>
                  <a:srgbClr val="4243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science, computer science, psychology, and philosophy)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developers and designers may have very different explanation needs than policy makers and end users</a:t>
            </a:r>
            <a:endParaRPr lang="en-US" sz="1100" b="0" i="0" dirty="0">
              <a:solidFill>
                <a:srgbClr val="4243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7268-C28E-1B4E-9AA8-CAFD6533D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7268-C28E-1B4E-9AA8-CAFD6533D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14587"/>
            <a:ext cx="9144000" cy="10953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Science in 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Explainable AI (XAI)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61C01-C5FF-B9B6-CEAC-1301D991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628" y="181767"/>
            <a:ext cx="2140744" cy="2140744"/>
          </a:xfrm>
          <a:prstGeom prst="rect">
            <a:avLst/>
          </a:prstGeom>
        </p:spPr>
      </p:pic>
      <p:pic>
        <p:nvPicPr>
          <p:cNvPr id="10242" name="Picture 2" descr="Ai">
            <a:extLst>
              <a:ext uri="{FF2B5EF4-FFF2-40B4-BE49-F238E27FC236}">
                <a16:creationId xmlns:a16="http://schemas.microsoft.com/office/drawing/2014/main" id="{627A9C82-378D-BB4D-0E35-D022FDBA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352926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15B59-0C57-1939-1719-DEA04952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1ADF7A-754D-8BD9-1522-356957037AE0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Principles of XAI: </a:t>
            </a:r>
            <a:r>
              <a:rPr lang="en-US" sz="3600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Limits</a:t>
            </a:r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7805568-8F05-CB2A-4A2F-AB3C9B0D0813}"/>
              </a:ext>
            </a:extLst>
          </p:cNvPr>
          <p:cNvSpPr/>
          <p:nvPr/>
        </p:nvSpPr>
        <p:spPr>
          <a:xfrm>
            <a:off x="562706" y="1057278"/>
            <a:ext cx="2580544" cy="1870924"/>
          </a:xfrm>
          <a:prstGeom prst="roundRect">
            <a:avLst>
              <a:gd name="adj" fmla="val 0"/>
            </a:avLst>
          </a:prstGeom>
          <a:solidFill>
            <a:srgbClr val="466A65"/>
          </a:solidFill>
          <a:ln w="19050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Knowledge Limits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Indicates when operating outside its designed conditions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ED2E1686-6A7E-839F-84DA-09D0E58A834C}"/>
              </a:ext>
            </a:extLst>
          </p:cNvPr>
          <p:cNvSpPr/>
          <p:nvPr/>
        </p:nvSpPr>
        <p:spPr>
          <a:xfrm>
            <a:off x="3143250" y="1065774"/>
            <a:ext cx="8500332" cy="1870924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cases that were not designed or approved to operate, or in which answers are not reliable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Safeguards answers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judgment is not provided when it may be inappropriate to do so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trust</a:t>
            </a:r>
            <a:r>
              <a:rPr lang="en-US" sz="1600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system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misleading, dangerous, or unjust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16A59-78E1-1508-3BB3-0847EB6C1EAF}"/>
              </a:ext>
            </a:extLst>
          </p:cNvPr>
          <p:cNvSpPr/>
          <p:nvPr/>
        </p:nvSpPr>
        <p:spPr>
          <a:xfrm>
            <a:off x="562708" y="3300663"/>
            <a:ext cx="10914184" cy="31067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Ways System Can Reach or Exceed Knowledge Limits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9B9-3B73-4C43-F148-6929E12AB6F7}"/>
              </a:ext>
            </a:extLst>
          </p:cNvPr>
          <p:cNvSpPr/>
          <p:nvPr/>
        </p:nvSpPr>
        <p:spPr>
          <a:xfrm>
            <a:off x="562708" y="3611107"/>
            <a:ext cx="5457092" cy="435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4C0E4-4C17-97BF-1350-B0D25A49287D}"/>
              </a:ext>
            </a:extLst>
          </p:cNvPr>
          <p:cNvSpPr/>
          <p:nvPr/>
        </p:nvSpPr>
        <p:spPr>
          <a:xfrm>
            <a:off x="6019800" y="3611107"/>
            <a:ext cx="5457092" cy="4356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Confidence </a:t>
            </a: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(internal threshold)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FB6FA-4771-C1DB-4093-22F94838ED2E}"/>
              </a:ext>
            </a:extLst>
          </p:cNvPr>
          <p:cNvSpPr/>
          <p:nvPr/>
        </p:nvSpPr>
        <p:spPr>
          <a:xfrm>
            <a:off x="562708" y="4152308"/>
            <a:ext cx="5457092" cy="22611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System: </a:t>
            </a:r>
            <a:r>
              <a:rPr lang="en-US" sz="16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classifies birds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81A97-48C9-2FCF-A448-80C61366B2BF}"/>
              </a:ext>
            </a:extLst>
          </p:cNvPr>
          <p:cNvSpPr/>
          <p:nvPr/>
        </p:nvSpPr>
        <p:spPr>
          <a:xfrm>
            <a:off x="6019800" y="4152308"/>
            <a:ext cx="5457092" cy="22611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System: </a:t>
            </a:r>
            <a:r>
              <a:rPr lang="en-US" sz="16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classifies birds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38">
            <a:extLst>
              <a:ext uri="{FF2B5EF4-FFF2-40B4-BE49-F238E27FC236}">
                <a16:creationId xmlns:a16="http://schemas.microsoft.com/office/drawing/2014/main" id="{34FB6746-7224-B76D-DDAD-C8604FB2417E}"/>
              </a:ext>
            </a:extLst>
          </p:cNvPr>
          <p:cNvSpPr/>
          <p:nvPr/>
        </p:nvSpPr>
        <p:spPr>
          <a:xfrm>
            <a:off x="3291254" y="4472217"/>
            <a:ext cx="2586724" cy="1635133"/>
          </a:xfrm>
          <a:prstGeom prst="roundRect">
            <a:avLst>
              <a:gd name="adj" fmla="val 845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F485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Output: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sz="14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could not find any birds in the input image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 sz="14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system cannot provide an answer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34F3F1-3081-8DB2-D030-6C5073C3620F}"/>
              </a:ext>
            </a:extLst>
          </p:cNvPr>
          <p:cNvGrpSpPr/>
          <p:nvPr/>
        </p:nvGrpSpPr>
        <p:grpSpPr>
          <a:xfrm>
            <a:off x="701328" y="4472218"/>
            <a:ext cx="2384579" cy="1614256"/>
            <a:chOff x="638907" y="4362108"/>
            <a:chExt cx="2224634" cy="1614256"/>
          </a:xfrm>
        </p:grpSpPr>
        <p:sp>
          <p:nvSpPr>
            <p:cNvPr id="14" name="Rectangle: Rounded Corners 37">
              <a:extLst>
                <a:ext uri="{FF2B5EF4-FFF2-40B4-BE49-F238E27FC236}">
                  <a16:creationId xmlns:a16="http://schemas.microsoft.com/office/drawing/2014/main" id="{9F51A6A3-0CA3-C26E-AD24-54257E3E0F1A}"/>
                </a:ext>
              </a:extLst>
            </p:cNvPr>
            <p:cNvSpPr/>
            <p:nvPr/>
          </p:nvSpPr>
          <p:spPr>
            <a:xfrm>
              <a:off x="638907" y="4362108"/>
              <a:ext cx="2224634" cy="1614256"/>
            </a:xfrm>
            <a:prstGeom prst="roundRect">
              <a:avLst>
                <a:gd name="adj" fmla="val 8458"/>
              </a:avLst>
            </a:prstGeom>
            <a:solidFill>
              <a:srgbClr val="E5F6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Input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en-US" sz="1600" i="1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outside scope</a:t>
              </a:r>
            </a:p>
            <a:p>
              <a:endParaRPr lang="en-US" sz="1400" dirty="0"/>
            </a:p>
          </p:txBody>
        </p:sp>
        <p:pic>
          <p:nvPicPr>
            <p:cNvPr id="15" name="Picture 2" descr="SnapDragon® - New York Apple Association">
              <a:extLst>
                <a:ext uri="{FF2B5EF4-FFF2-40B4-BE49-F238E27FC236}">
                  <a16:creationId xmlns:a16="http://schemas.microsoft.com/office/drawing/2014/main" id="{366B3D86-3469-30C5-203A-B645B6B3A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456" y="4914682"/>
              <a:ext cx="1188720" cy="93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47C3E-16B7-3F17-A7A1-705E3044799B}"/>
              </a:ext>
            </a:extLst>
          </p:cNvPr>
          <p:cNvGrpSpPr/>
          <p:nvPr/>
        </p:nvGrpSpPr>
        <p:grpSpPr>
          <a:xfrm>
            <a:off x="6158421" y="4454300"/>
            <a:ext cx="2384579" cy="1632174"/>
            <a:chOff x="929929" y="4533629"/>
            <a:chExt cx="2384579" cy="1632174"/>
          </a:xfrm>
        </p:grpSpPr>
        <p:sp>
          <p:nvSpPr>
            <p:cNvPr id="17" name="Rectangle: Rounded Corners 47">
              <a:extLst>
                <a:ext uri="{FF2B5EF4-FFF2-40B4-BE49-F238E27FC236}">
                  <a16:creationId xmlns:a16="http://schemas.microsoft.com/office/drawing/2014/main" id="{9A7DB541-6257-D750-BCC2-D2EEE746445B}"/>
                </a:ext>
              </a:extLst>
            </p:cNvPr>
            <p:cNvSpPr/>
            <p:nvPr/>
          </p:nvSpPr>
          <p:spPr>
            <a:xfrm>
              <a:off x="929929" y="4533629"/>
              <a:ext cx="2384579" cy="1632174"/>
            </a:xfrm>
            <a:prstGeom prst="roundRect">
              <a:avLst>
                <a:gd name="adj" fmla="val 8458"/>
              </a:avLst>
            </a:prstGeom>
            <a:solidFill>
              <a:srgbClr val="E5F6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Input</a:t>
              </a: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1600" i="1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</a:t>
              </a:r>
            </a:p>
            <a:p>
              <a:endParaRPr lang="en-US" sz="1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19FDE8-34E7-A23A-7F1C-C8CB4ACA8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126" b="90791" l="10000" r="90000">
                          <a14:foregroundMark x1="49311" y1="27322" x2="67769" y2="17760"/>
                        </a14:backgroundRemoval>
                      </a14:imgEffect>
                    </a14:imgLayer>
                  </a14:imgProps>
                </a:ext>
              </a:extLst>
            </a:blip>
            <a:srcRect t="7918"/>
            <a:stretch/>
          </p:blipFill>
          <p:spPr>
            <a:xfrm>
              <a:off x="1570113" y="5081463"/>
              <a:ext cx="997596" cy="926198"/>
            </a:xfrm>
            <a:prstGeom prst="rect">
              <a:avLst/>
            </a:prstGeom>
          </p:spPr>
        </p:pic>
      </p:grpSp>
      <p:sp>
        <p:nvSpPr>
          <p:cNvPr id="19" name="Rectangle: Rounded Corners 49">
            <a:extLst>
              <a:ext uri="{FF2B5EF4-FFF2-40B4-BE49-F238E27FC236}">
                <a16:creationId xmlns:a16="http://schemas.microsoft.com/office/drawing/2014/main" id="{99E3682A-B970-B370-9069-8F5A94B6F477}"/>
              </a:ext>
            </a:extLst>
          </p:cNvPr>
          <p:cNvSpPr/>
          <p:nvPr/>
        </p:nvSpPr>
        <p:spPr>
          <a:xfrm>
            <a:off x="8748346" y="4451341"/>
            <a:ext cx="2743299" cy="1635133"/>
          </a:xfrm>
          <a:prstGeom prst="roundRect">
            <a:avLst>
              <a:gd name="adj" fmla="val 845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F485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Output: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Answer: </a:t>
            </a:r>
            <a:r>
              <a:rPr lang="en-US" sz="1400" dirty="0">
                <a:solidFill>
                  <a:srgbClr val="424344"/>
                </a:solidFill>
                <a:latin typeface="Arial"/>
                <a:cs typeface="Arial"/>
              </a:rPr>
              <a:t>bird found in the input image, but the image quality is too low to identify it</a:t>
            </a:r>
            <a:endParaRPr lang="en-US" sz="14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Explanation: </a:t>
            </a:r>
            <a:r>
              <a:rPr lang="en-US" sz="14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cannot provide an answer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243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8D152B-ED6B-CBA6-A728-5B1D6E5B2091}"/>
              </a:ext>
            </a:extLst>
          </p:cNvPr>
          <p:cNvCxnSpPr>
            <a:cxnSpLocks/>
          </p:cNvCxnSpPr>
          <p:nvPr/>
        </p:nvCxnSpPr>
        <p:spPr>
          <a:xfrm>
            <a:off x="6019800" y="3611335"/>
            <a:ext cx="0" cy="2496015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7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6F54-E5B2-5F14-6492-29D6243F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50"/>
              </a:spcBef>
              <a:buNone/>
            </a:pP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(2024a, December 19).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explainable AI (XAI)?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IBM.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www.ibm.com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/think/topics/explainable-ai#:~:text=Explainable%20artificial%20intelligence%20(XAI)%20is,expected%20impact%20and%20potential%20biases. </a:t>
            </a:r>
          </a:p>
          <a:p>
            <a:pPr marL="457200" indent="-457200">
              <a:spcBef>
                <a:spcPts val="50"/>
              </a:spcBef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50"/>
              </a:spcBef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Phillips, P. J., Hahn, C. A.,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Przybocki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A., Fontana, P. C., Yates, A. N., Kristen, &amp;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Broniatowski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D. A. (2021, September). Four principles of Explainable Artificial Intelligence.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nvlpubs.nist.gov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nistpubs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/2021/NIST.IR.8312.pdf </a:t>
            </a:r>
          </a:p>
          <a:p>
            <a:pPr marL="457200" indent="-457200">
              <a:spcBef>
                <a:spcPts val="50"/>
              </a:spcBef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50"/>
              </a:spcBef>
              <a:buNone/>
            </a:pP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 state-by-state AI legislation snapshot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BCLP. (2024, June 7).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www.bclplaw.com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-US/events-insights-news/us-state-by-state-artificial-intelligence-legislation-snapshot.html </a:t>
            </a:r>
          </a:p>
          <a:p>
            <a:pPr marL="457200" indent="-457200">
              <a:spcBef>
                <a:spcPts val="50"/>
              </a:spcBef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C3AC82-D7F2-3600-3774-97A62FEEF13B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5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6EC8-54F6-34D1-10A8-5021C69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33" y="265113"/>
            <a:ext cx="10515600" cy="7207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Explainable AI?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73E0EB49-D8DC-A919-F0B9-847480491DD1}"/>
              </a:ext>
            </a:extLst>
          </p:cNvPr>
          <p:cNvSpPr/>
          <p:nvPr/>
        </p:nvSpPr>
        <p:spPr>
          <a:xfrm>
            <a:off x="763233" y="1211175"/>
            <a:ext cx="10914184" cy="133199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 AI (XAI):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refers to the methods, techniques, or set of processes that allows human users to comprehend and trust the results and output created by machine learning algorithms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64B82942-1D5B-744C-7873-E3F93E0AB37A}"/>
              </a:ext>
            </a:extLst>
          </p:cNvPr>
          <p:cNvSpPr/>
          <p:nvPr/>
        </p:nvSpPr>
        <p:spPr>
          <a:xfrm>
            <a:off x="763233" y="2902530"/>
            <a:ext cx="5332767" cy="2626734"/>
          </a:xfrm>
          <a:prstGeom prst="roundRect">
            <a:avLst>
              <a:gd name="adj" fmla="val 10302"/>
            </a:avLst>
          </a:prstGeom>
          <a:noFill/>
          <a:ln w="28575"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the capacity to express why an AI system reached a particular decision, recommendation, or prediction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the norms that society expects AI systems to follow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several properties that characterize trust in AI systems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82E40F8-08D2-3D0B-BFB7-4D6665F72A43}"/>
              </a:ext>
            </a:extLst>
          </p:cNvPr>
          <p:cNvSpPr/>
          <p:nvPr/>
        </p:nvSpPr>
        <p:spPr>
          <a:xfrm>
            <a:off x="6497051" y="2902530"/>
            <a:ext cx="5180366" cy="2626734"/>
          </a:xfrm>
          <a:prstGeom prst="roundRect">
            <a:avLst>
              <a:gd name="adj" fmla="val 10302"/>
            </a:avLst>
          </a:prstGeom>
          <a:noFill/>
          <a:ln w="28575"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from AI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Contrasts the concept of the “black box” in machine learning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Engineers or data scientists who create the algorithm can NOT understand or explain what exactly is happening inside them or how the AI algorithm arrived at a specific result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5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B23E-F3BE-0BE8-7977-884F1BB5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DED66C4-2C0B-8534-8194-9654B5383565}"/>
              </a:ext>
            </a:extLst>
          </p:cNvPr>
          <p:cNvSpPr/>
          <p:nvPr/>
        </p:nvSpPr>
        <p:spPr>
          <a:xfrm>
            <a:off x="8315319" y="1711224"/>
            <a:ext cx="1463040" cy="146304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8EB19-41B4-7207-B9C8-E8A651CDD799}"/>
              </a:ext>
            </a:extLst>
          </p:cNvPr>
          <p:cNvSpPr/>
          <p:nvPr/>
        </p:nvSpPr>
        <p:spPr>
          <a:xfrm>
            <a:off x="157150" y="1771648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EA2C3-DA0F-E50A-E357-DA0773D89B29}"/>
              </a:ext>
            </a:extLst>
          </p:cNvPr>
          <p:cNvSpPr/>
          <p:nvPr/>
        </p:nvSpPr>
        <p:spPr>
          <a:xfrm>
            <a:off x="2176444" y="1771648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DC6E9-7D16-4AC2-A9A2-315D7C7A8FC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900225" y="2443161"/>
            <a:ext cx="276219" cy="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25C88-61E5-E9E0-FD74-C5C5B10C1966}"/>
              </a:ext>
            </a:extLst>
          </p:cNvPr>
          <p:cNvSpPr/>
          <p:nvPr/>
        </p:nvSpPr>
        <p:spPr>
          <a:xfrm>
            <a:off x="4252890" y="1771648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45450-67F2-5369-EDA9-F604B5A2F3A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919519" y="2443161"/>
            <a:ext cx="333371" cy="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DA07806-A85C-F942-D6D2-EA03CD191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8025" y="2061613"/>
            <a:ext cx="1005840" cy="100584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2D056B58-FFE7-7A62-AA98-29C3E5432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3528" y="1769522"/>
            <a:ext cx="365760" cy="36576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6399F88-9A60-7D28-E316-6F94EBDA8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95643">
            <a:off x="9149725" y="1849225"/>
            <a:ext cx="365760" cy="365760"/>
          </a:xfrm>
          <a:prstGeom prst="rect">
            <a:avLst/>
          </a:prstGeom>
        </p:spPr>
      </p:pic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C30A85F7-E940-6E8A-029C-ADB369B3E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23024">
            <a:off x="8601312" y="1857227"/>
            <a:ext cx="365760" cy="3657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EDD2AA-F107-4E09-DC5F-BA266800E8D6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010137" y="2442744"/>
            <a:ext cx="2305182" cy="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8A91DE5-445E-9382-A61A-A1E2B3791EB5}"/>
              </a:ext>
            </a:extLst>
          </p:cNvPr>
          <p:cNvSpPr/>
          <p:nvPr/>
        </p:nvSpPr>
        <p:spPr>
          <a:xfrm>
            <a:off x="5849290" y="1796952"/>
            <a:ext cx="2648149" cy="6137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or Recommendation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0CE362A-8A0E-3735-0E11-EFF3571FCA09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 flipV="1">
            <a:off x="7162580" y="-112611"/>
            <a:ext cx="60424" cy="3708094"/>
          </a:xfrm>
          <a:prstGeom prst="bentConnector3">
            <a:avLst>
              <a:gd name="adj1" fmla="val -378326"/>
            </a:avLst>
          </a:prstGeom>
          <a:ln w="38100"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1D4F3E2-1A73-78D3-B5C4-0506004D54E9}"/>
              </a:ext>
            </a:extLst>
          </p:cNvPr>
          <p:cNvSpPr/>
          <p:nvPr/>
        </p:nvSpPr>
        <p:spPr>
          <a:xfrm>
            <a:off x="7672371" y="1216537"/>
            <a:ext cx="947736" cy="43113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7BB764-1464-E9C5-C8D6-5C7E10459ABB}"/>
              </a:ext>
            </a:extLst>
          </p:cNvPr>
          <p:cNvSpPr/>
          <p:nvPr/>
        </p:nvSpPr>
        <p:spPr>
          <a:xfrm>
            <a:off x="8597815" y="3252772"/>
            <a:ext cx="947736" cy="43113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ED41B-5465-D1CC-2F13-3B2FB04382B1}"/>
              </a:ext>
            </a:extLst>
          </p:cNvPr>
          <p:cNvSpPr/>
          <p:nvPr/>
        </p:nvSpPr>
        <p:spPr>
          <a:xfrm>
            <a:off x="157150" y="4751777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BDF50-06CD-2420-78DF-92E7A04083A8}"/>
              </a:ext>
            </a:extLst>
          </p:cNvPr>
          <p:cNvSpPr/>
          <p:nvPr/>
        </p:nvSpPr>
        <p:spPr>
          <a:xfrm>
            <a:off x="2176444" y="4751777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Machine Learning Process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E0C7D1-75E1-8205-A2B6-B483FE23061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1900225" y="5423290"/>
            <a:ext cx="276219" cy="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735E422-2C04-E502-3DF1-D851536F2E62}"/>
              </a:ext>
            </a:extLst>
          </p:cNvPr>
          <p:cNvSpPr/>
          <p:nvPr/>
        </p:nvSpPr>
        <p:spPr>
          <a:xfrm>
            <a:off x="4252890" y="4751777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 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3A8846F-88FF-5751-625D-D97A8AEA1E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3919519" y="5423290"/>
            <a:ext cx="333371" cy="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D4D8F13-7E47-24B2-B037-DC4A6A384041}"/>
              </a:ext>
            </a:extLst>
          </p:cNvPr>
          <p:cNvSpPr/>
          <p:nvPr/>
        </p:nvSpPr>
        <p:spPr>
          <a:xfrm>
            <a:off x="8386758" y="4691353"/>
            <a:ext cx="1463040" cy="146304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8" descr="User with solid fill">
            <a:extLst>
              <a:ext uri="{FF2B5EF4-FFF2-40B4-BE49-F238E27FC236}">
                <a16:creationId xmlns:a16="http://schemas.microsoft.com/office/drawing/2014/main" id="{7B1877F1-EC90-7D72-121B-99AA305D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9464" y="5158276"/>
            <a:ext cx="1005840" cy="1005840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2ED9A57-6152-9C95-EC23-41D76F8504B2}"/>
              </a:ext>
            </a:extLst>
          </p:cNvPr>
          <p:cNvCxnSpPr>
            <a:cxnSpLocks/>
          </p:cNvCxnSpPr>
          <p:nvPr/>
        </p:nvCxnSpPr>
        <p:spPr>
          <a:xfrm>
            <a:off x="7730712" y="5378300"/>
            <a:ext cx="656046" cy="1709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Elbow Connector 1026">
            <a:extLst>
              <a:ext uri="{FF2B5EF4-FFF2-40B4-BE49-F238E27FC236}">
                <a16:creationId xmlns:a16="http://schemas.microsoft.com/office/drawing/2014/main" id="{5455D7F8-120C-B424-7CCC-D41A843978F8}"/>
              </a:ext>
            </a:extLst>
          </p:cNvPr>
          <p:cNvCxnSpPr>
            <a:cxnSpLocks/>
            <a:stCxn id="60" idx="0"/>
            <a:endCxn id="57" idx="0"/>
          </p:cNvCxnSpPr>
          <p:nvPr/>
        </p:nvCxnSpPr>
        <p:spPr>
          <a:xfrm rot="16200000" flipH="1" flipV="1">
            <a:off x="7091141" y="2724640"/>
            <a:ext cx="60424" cy="3993850"/>
          </a:xfrm>
          <a:prstGeom prst="bentConnector3">
            <a:avLst>
              <a:gd name="adj1" fmla="val -378326"/>
            </a:avLst>
          </a:prstGeom>
          <a:ln w="38100"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B016FE8A-04AC-7BE7-9781-EAB62A951056}"/>
              </a:ext>
            </a:extLst>
          </p:cNvPr>
          <p:cNvSpPr/>
          <p:nvPr/>
        </p:nvSpPr>
        <p:spPr>
          <a:xfrm>
            <a:off x="7743810" y="4225242"/>
            <a:ext cx="947736" cy="43113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6372657-ACDC-0795-A218-1E7328D1BEE2}"/>
              </a:ext>
            </a:extLst>
          </p:cNvPr>
          <p:cNvSpPr/>
          <p:nvPr/>
        </p:nvSpPr>
        <p:spPr>
          <a:xfrm>
            <a:off x="8654966" y="6232901"/>
            <a:ext cx="947736" cy="43113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336106F-2DD3-6FF4-8E72-68B6EC3892AE}"/>
              </a:ext>
            </a:extLst>
          </p:cNvPr>
          <p:cNvSpPr/>
          <p:nvPr/>
        </p:nvSpPr>
        <p:spPr>
          <a:xfrm>
            <a:off x="5987637" y="4749651"/>
            <a:ext cx="1743075" cy="134302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 Interface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82063E01-6BE9-A1E8-3BC7-E0BFAA75184C}"/>
              </a:ext>
            </a:extLst>
          </p:cNvPr>
          <p:cNvCxnSpPr>
            <a:cxnSpLocks/>
          </p:cNvCxnSpPr>
          <p:nvPr/>
        </p:nvCxnSpPr>
        <p:spPr>
          <a:xfrm flipH="1" flipV="1">
            <a:off x="7730712" y="5492603"/>
            <a:ext cx="656046" cy="1709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1" name="Graphic 1040" descr="Lights On with solid fill">
            <a:extLst>
              <a:ext uri="{FF2B5EF4-FFF2-40B4-BE49-F238E27FC236}">
                <a16:creationId xmlns:a16="http://schemas.microsoft.com/office/drawing/2014/main" id="{3FE48D9C-D564-7C38-0A64-3F47CA415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3948" y="4719654"/>
            <a:ext cx="577720" cy="577720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D1D9A19-47CF-42A6-ABFC-0BA8636FB607}"/>
              </a:ext>
            </a:extLst>
          </p:cNvPr>
          <p:cNvCxnSpPr/>
          <p:nvPr/>
        </p:nvCxnSpPr>
        <p:spPr>
          <a:xfrm>
            <a:off x="0" y="374332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2F60078-7F3D-CCEE-970A-14983394D443}"/>
              </a:ext>
            </a:extLst>
          </p:cNvPr>
          <p:cNvSpPr/>
          <p:nvPr/>
        </p:nvSpPr>
        <p:spPr>
          <a:xfrm>
            <a:off x="157150" y="1073658"/>
            <a:ext cx="1743075" cy="66777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CA45A41-AEED-1266-27AF-5938575244E8}"/>
              </a:ext>
            </a:extLst>
          </p:cNvPr>
          <p:cNvSpPr/>
          <p:nvPr/>
        </p:nvSpPr>
        <p:spPr>
          <a:xfrm>
            <a:off x="138103" y="4068072"/>
            <a:ext cx="1743075" cy="66777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</a:t>
            </a:r>
          </a:p>
        </p:txBody>
      </p:sp>
      <p:sp>
        <p:nvSpPr>
          <p:cNvPr id="1052" name="Title 1">
            <a:extLst>
              <a:ext uri="{FF2B5EF4-FFF2-40B4-BE49-F238E27FC236}">
                <a16:creationId xmlns:a16="http://schemas.microsoft.com/office/drawing/2014/main" id="{635A8FD0-7696-BF4E-485F-8454B1E6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33" y="265113"/>
            <a:ext cx="10515600" cy="7207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XAI Concept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4501FA6-1A2B-C915-CABB-5CCB15CFFAAB}"/>
              </a:ext>
            </a:extLst>
          </p:cNvPr>
          <p:cNvSpPr/>
          <p:nvPr/>
        </p:nvSpPr>
        <p:spPr>
          <a:xfrm>
            <a:off x="9848945" y="1624235"/>
            <a:ext cx="2234596" cy="134302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that output?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something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can output be trusted?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7FE101B-A31F-E65B-D478-BDAAFD55118A}"/>
              </a:ext>
            </a:extLst>
          </p:cNvPr>
          <p:cNvSpPr/>
          <p:nvPr/>
        </p:nvSpPr>
        <p:spPr>
          <a:xfrm>
            <a:off x="9932395" y="4656376"/>
            <a:ext cx="2151146" cy="134302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 why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598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Knows when to trust the output</a:t>
            </a:r>
          </a:p>
        </p:txBody>
      </p:sp>
    </p:spTree>
    <p:extLst>
      <p:ext uri="{BB962C8B-B14F-4D97-AF65-F5344CB8AC3E}">
        <p14:creationId xmlns:p14="http://schemas.microsoft.com/office/powerpoint/2010/main" val="7260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F1E31-13D8-325C-5F0D-ED4398D07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7">
            <a:extLst>
              <a:ext uri="{FF2B5EF4-FFF2-40B4-BE49-F238E27FC236}">
                <a16:creationId xmlns:a16="http://schemas.microsoft.com/office/drawing/2014/main" id="{2575D875-3F31-0188-D4FC-FC1B66A6BB0E}"/>
              </a:ext>
            </a:extLst>
          </p:cNvPr>
          <p:cNvSpPr/>
          <p:nvPr/>
        </p:nvSpPr>
        <p:spPr>
          <a:xfrm>
            <a:off x="407801" y="1344951"/>
            <a:ext cx="5544324" cy="2833892"/>
          </a:xfrm>
          <a:prstGeom prst="roundRect">
            <a:avLst>
              <a:gd name="adj" fmla="val 595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 is Becoming Significantly More Challenging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sophisticated an AI system becomes, the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 it is to explain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derived insights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 AI application modeling techniques, are inherently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difficult for humans to understand</a:t>
            </a:r>
          </a:p>
          <a:p>
            <a:pPr marL="6858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Deep learning, Neural networks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a long-standing risk in training AI models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race, gender, age or location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FABC2EFA-FAD4-62B4-08DA-9FCA98FA94B0}"/>
              </a:ext>
            </a:extLst>
          </p:cNvPr>
          <p:cNvSpPr/>
          <p:nvPr/>
        </p:nvSpPr>
        <p:spPr>
          <a:xfrm>
            <a:off x="6239877" y="2941211"/>
            <a:ext cx="5688199" cy="3157209"/>
          </a:xfrm>
          <a:prstGeom prst="roundRect">
            <a:avLst>
              <a:gd name="adj" fmla="val 6372"/>
            </a:avLst>
          </a:prstGeom>
          <a:solidFill>
            <a:srgbClr val="E5F6D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XAI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nature of some AI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contribute to decisions that impact a person’s life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demand grows for transparency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 to create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trustworthy AI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 to build trust and confidence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putting AI models into production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key requirements for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Responsible AI (RAI)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3936C-A7CD-EA4B-0F9F-82D1CDEF0223}"/>
              </a:ext>
            </a:extLst>
          </p:cNvPr>
          <p:cNvCxnSpPr>
            <a:cxnSpLocks/>
          </p:cNvCxnSpPr>
          <p:nvPr/>
        </p:nvCxnSpPr>
        <p:spPr>
          <a:xfrm flipV="1">
            <a:off x="7597071" y="803563"/>
            <a:ext cx="2989965" cy="1236295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68FDFB-FC63-A0F7-1079-755F96BDFAFF}"/>
              </a:ext>
            </a:extLst>
          </p:cNvPr>
          <p:cNvCxnSpPr>
            <a:cxnSpLocks/>
          </p:cNvCxnSpPr>
          <p:nvPr/>
        </p:nvCxnSpPr>
        <p:spPr>
          <a:xfrm flipH="1">
            <a:off x="7872411" y="1180882"/>
            <a:ext cx="2886075" cy="11573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2DE1AB-6FAD-DB25-3C09-50CFF2440D38}"/>
              </a:ext>
            </a:extLst>
          </p:cNvPr>
          <p:cNvSpPr/>
          <p:nvPr/>
        </p:nvSpPr>
        <p:spPr>
          <a:xfrm rot="20276684">
            <a:off x="7597071" y="1030613"/>
            <a:ext cx="2630905" cy="3005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Sophistication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2B479-A65E-7A1C-D04F-F8C9BBAB2F45}"/>
              </a:ext>
            </a:extLst>
          </p:cNvPr>
          <p:cNvSpPr/>
          <p:nvPr/>
        </p:nvSpPr>
        <p:spPr>
          <a:xfrm rot="20373527">
            <a:off x="8221988" y="1794907"/>
            <a:ext cx="2630905" cy="3005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Explainability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7B478705-038A-45D1-A01B-C093A19987AA}"/>
              </a:ext>
            </a:extLst>
          </p:cNvPr>
          <p:cNvSpPr/>
          <p:nvPr/>
        </p:nvSpPr>
        <p:spPr>
          <a:xfrm>
            <a:off x="407800" y="4367565"/>
            <a:ext cx="5544324" cy="2290968"/>
          </a:xfrm>
          <a:prstGeom prst="roundRect">
            <a:avLst>
              <a:gd name="adj" fmla="val 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Outcomes of Not Adopting XAI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Suspicions that the system is biased or unfair can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concerns about harm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individuals and to society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societal acceptance and adoption of the technology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to articulate the rationale can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 the level of trust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will grant that system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1830AF7-26C2-B5FC-6DE1-C4F6B4D571DF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XAI Relevance</a:t>
            </a:r>
          </a:p>
        </p:txBody>
      </p:sp>
    </p:spTree>
    <p:extLst>
      <p:ext uri="{BB962C8B-B14F-4D97-AF65-F5344CB8AC3E}">
        <p14:creationId xmlns:p14="http://schemas.microsoft.com/office/powerpoint/2010/main" val="13925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BFED4-7DD4-ED21-D8A3-4EF3DEB1D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ACFE0-F65D-14E2-BF8D-0D15DE39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26" t="4073" r="4346"/>
          <a:stretch/>
        </p:blipFill>
        <p:spPr>
          <a:xfrm>
            <a:off x="1445414" y="1085850"/>
            <a:ext cx="8872537" cy="56855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EE16CF-988F-8DA1-00DB-39FF9F1E133E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 State-by-State AI Legislation Snapshot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23399-04D9-7968-A2A4-8BD23BC1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5">
            <a:extLst>
              <a:ext uri="{FF2B5EF4-FFF2-40B4-BE49-F238E27FC236}">
                <a16:creationId xmlns:a16="http://schemas.microsoft.com/office/drawing/2014/main" id="{2F87EEF8-09DC-B544-D546-6878886BB314}"/>
              </a:ext>
            </a:extLst>
          </p:cNvPr>
          <p:cNvSpPr/>
          <p:nvPr/>
        </p:nvSpPr>
        <p:spPr>
          <a:xfrm>
            <a:off x="465221" y="3209949"/>
            <a:ext cx="11189368" cy="3260518"/>
          </a:xfrm>
          <a:prstGeom prst="roundRect">
            <a:avLst/>
          </a:prstGeom>
          <a:solidFill>
            <a:srgbClr val="65989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87E58CA6-476C-E337-101C-92F650C602F3}"/>
              </a:ext>
            </a:extLst>
          </p:cNvPr>
          <p:cNvSpPr/>
          <p:nvPr/>
        </p:nvSpPr>
        <p:spPr>
          <a:xfrm>
            <a:off x="562708" y="1290111"/>
            <a:ext cx="10914184" cy="932155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Explanation: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Characterization needs to be human-centered</a:t>
            </a: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F001E58A-EF82-E50A-F087-E0C93042298D}"/>
              </a:ext>
            </a:extLst>
          </p:cNvPr>
          <p:cNvSpPr/>
          <p:nvPr/>
        </p:nvSpPr>
        <p:spPr>
          <a:xfrm>
            <a:off x="4635623" y="3773247"/>
            <a:ext cx="2920753" cy="2394423"/>
          </a:xfrm>
          <a:prstGeom prst="roundRect">
            <a:avLst/>
          </a:prstGeom>
          <a:solidFill>
            <a:srgbClr val="466A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Explanation 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Correctly reflect the system’s process for generating the output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5E1659F-CA58-7358-E282-A4E86FB7E3C3}"/>
              </a:ext>
            </a:extLst>
          </p:cNvPr>
          <p:cNvSpPr/>
          <p:nvPr/>
        </p:nvSpPr>
        <p:spPr>
          <a:xfrm>
            <a:off x="8556139" y="3773247"/>
            <a:ext cx="2920753" cy="2394423"/>
          </a:xfrm>
          <a:prstGeom prst="roundRect">
            <a:avLst/>
          </a:prstGeom>
          <a:solidFill>
            <a:srgbClr val="466A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Knowledge Limits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Indicates when operating outside its designed conditions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D0CE04DD-5B41-47BF-8A69-C457DF2DCEE3}"/>
              </a:ext>
            </a:extLst>
          </p:cNvPr>
          <p:cNvSpPr/>
          <p:nvPr/>
        </p:nvSpPr>
        <p:spPr>
          <a:xfrm>
            <a:off x="715107" y="3773247"/>
            <a:ext cx="2920753" cy="2394423"/>
          </a:xfrm>
          <a:prstGeom prst="roundRect">
            <a:avLst/>
          </a:prstGeom>
          <a:solidFill>
            <a:srgbClr val="466A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Understandable to people</a:t>
            </a:r>
          </a:p>
        </p:txBody>
      </p:sp>
      <p:sp>
        <p:nvSpPr>
          <p:cNvPr id="9" name="Arrow: Down 7">
            <a:extLst>
              <a:ext uri="{FF2B5EF4-FFF2-40B4-BE49-F238E27FC236}">
                <a16:creationId xmlns:a16="http://schemas.microsoft.com/office/drawing/2014/main" id="{613FC74C-6160-2A1C-CE1A-771B02CE8A01}"/>
              </a:ext>
            </a:extLst>
          </p:cNvPr>
          <p:cNvSpPr/>
          <p:nvPr/>
        </p:nvSpPr>
        <p:spPr>
          <a:xfrm>
            <a:off x="1918030" y="2346861"/>
            <a:ext cx="514905" cy="705774"/>
          </a:xfrm>
          <a:prstGeom prst="down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Arrow: Down 8">
            <a:extLst>
              <a:ext uri="{FF2B5EF4-FFF2-40B4-BE49-F238E27FC236}">
                <a16:creationId xmlns:a16="http://schemas.microsoft.com/office/drawing/2014/main" id="{CE9835F8-D819-AFF6-DD6F-50575DEEA5C8}"/>
              </a:ext>
            </a:extLst>
          </p:cNvPr>
          <p:cNvSpPr/>
          <p:nvPr/>
        </p:nvSpPr>
        <p:spPr>
          <a:xfrm>
            <a:off x="5762347" y="2346861"/>
            <a:ext cx="514905" cy="705774"/>
          </a:xfrm>
          <a:prstGeom prst="down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Arrow: Down 9">
            <a:extLst>
              <a:ext uri="{FF2B5EF4-FFF2-40B4-BE49-F238E27FC236}">
                <a16:creationId xmlns:a16="http://schemas.microsoft.com/office/drawing/2014/main" id="{737C509C-FE1C-FA33-6025-DDE73A2C6E31}"/>
              </a:ext>
            </a:extLst>
          </p:cNvPr>
          <p:cNvSpPr/>
          <p:nvPr/>
        </p:nvSpPr>
        <p:spPr>
          <a:xfrm>
            <a:off x="9759065" y="2346861"/>
            <a:ext cx="514905" cy="705774"/>
          </a:xfrm>
          <a:prstGeom prst="down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CBDD7970-0A00-4CF6-CCE5-97E362D13C5B}"/>
              </a:ext>
            </a:extLst>
          </p:cNvPr>
          <p:cNvSpPr/>
          <p:nvPr/>
        </p:nvSpPr>
        <p:spPr>
          <a:xfrm>
            <a:off x="9801194" y="414217"/>
            <a:ext cx="2052637" cy="11721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system to be explainable, it must provide an explanation</a:t>
            </a: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A9510B0C-F7F2-027D-8868-DEAB88BE4A0B}"/>
              </a:ext>
            </a:extLst>
          </p:cNvPr>
          <p:cNvSpPr/>
          <p:nvPr/>
        </p:nvSpPr>
        <p:spPr>
          <a:xfrm>
            <a:off x="3176587" y="3234205"/>
            <a:ext cx="5686424" cy="514787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Properties of the Explanation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B749776C-B9BB-FD6B-2475-D8F695738196}"/>
              </a:ext>
            </a:extLst>
          </p:cNvPr>
          <p:cNvSpPr/>
          <p:nvPr/>
        </p:nvSpPr>
        <p:spPr>
          <a:xfrm>
            <a:off x="159422" y="2669418"/>
            <a:ext cx="1455066" cy="8219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 Quality Metrics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D9C8B56-0DBF-9C05-A48A-C41F88457552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Principles of XAI</a:t>
            </a:r>
          </a:p>
        </p:txBody>
      </p:sp>
    </p:spTree>
    <p:extLst>
      <p:ext uri="{BB962C8B-B14F-4D97-AF65-F5344CB8AC3E}">
        <p14:creationId xmlns:p14="http://schemas.microsoft.com/office/powerpoint/2010/main" val="225938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33BC7-B45A-1592-E178-616C2457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91C0BC01-6387-9A60-429E-530833363E8D}"/>
              </a:ext>
            </a:extLst>
          </p:cNvPr>
          <p:cNvSpPr/>
          <p:nvPr/>
        </p:nvSpPr>
        <p:spPr>
          <a:xfrm>
            <a:off x="562708" y="1290111"/>
            <a:ext cx="10914184" cy="932155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Explanation: </a:t>
            </a: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system delivers or contains accompanying evidence or reason(s) for outputs and/or processes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287196-4992-6236-062C-9D7C3211CCE7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Principles of XAI: 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B4905074-255F-B551-6717-BD9B974C0C0B}"/>
              </a:ext>
            </a:extLst>
          </p:cNvPr>
          <p:cNvSpPr/>
          <p:nvPr/>
        </p:nvSpPr>
        <p:spPr>
          <a:xfrm>
            <a:off x="2171698" y="2418824"/>
            <a:ext cx="9119454" cy="5386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Supplies evidence, support, or reasoning related to an AI outcome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C7F0BA7-6B20-A49F-BBD9-090890A6296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14448" y="2222265"/>
            <a:ext cx="857250" cy="465904"/>
          </a:xfrm>
          <a:prstGeom prst="bentConnector3">
            <a:avLst>
              <a:gd name="adj1" fmla="val 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D42EEBB4-18F0-9B49-7094-3D35BBB72FAB}"/>
              </a:ext>
            </a:extLst>
          </p:cNvPr>
          <p:cNvSpPr/>
          <p:nvPr/>
        </p:nvSpPr>
        <p:spPr>
          <a:xfrm>
            <a:off x="2171698" y="3461822"/>
            <a:ext cx="9305194" cy="5386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of whether the explanation is correct, informative, or intelligible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impose any metric of quality</a:t>
            </a:r>
          </a:p>
        </p:txBody>
      </p:sp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C537F981-59EA-A6ED-EA89-912EFD5F96D8}"/>
              </a:ext>
            </a:extLst>
          </p:cNvPr>
          <p:cNvSpPr/>
          <p:nvPr/>
        </p:nvSpPr>
        <p:spPr>
          <a:xfrm>
            <a:off x="2171698" y="4314842"/>
            <a:ext cx="9305194" cy="10715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Explanations will, and should, vary, according to the given system and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range of ways an explanation can be executed or embedded into a system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EE003FB-F0E5-70C6-47A9-3DF8948E4673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163365" y="2722834"/>
            <a:ext cx="1159416" cy="85725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2916006-42E8-36B3-0A30-1B4C1FE823B5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665703" y="3344624"/>
            <a:ext cx="2154740" cy="85725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7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ABD53-543C-E00D-34A8-77FF742F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CF7E0D-8E93-C17F-5C56-217CB265B2B7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Principles of XAI: </a:t>
            </a:r>
            <a:r>
              <a:rPr lang="en-US" sz="3600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34CCA527-651C-43BE-6567-392FF606F515}"/>
              </a:ext>
            </a:extLst>
          </p:cNvPr>
          <p:cNvSpPr/>
          <p:nvPr/>
        </p:nvSpPr>
        <p:spPr>
          <a:xfrm>
            <a:off x="562706" y="985839"/>
            <a:ext cx="2103120" cy="1291688"/>
          </a:xfrm>
          <a:prstGeom prst="roundRect">
            <a:avLst>
              <a:gd name="adj" fmla="val 0"/>
            </a:avLst>
          </a:prstGeom>
          <a:solidFill>
            <a:srgbClr val="466A65"/>
          </a:solidFill>
          <a:ln w="19050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Understandable to people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17529F-36A6-C392-982D-203FED44ABFF}"/>
              </a:ext>
            </a:extLst>
          </p:cNvPr>
          <p:cNvGrpSpPr/>
          <p:nvPr/>
        </p:nvGrpSpPr>
        <p:grpSpPr>
          <a:xfrm>
            <a:off x="562705" y="2628895"/>
            <a:ext cx="8509857" cy="2018934"/>
            <a:chOff x="3882188" y="1690530"/>
            <a:chExt cx="9460602" cy="23407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D1F756-A760-C3E4-D478-AD9A4060F7CF}"/>
                </a:ext>
              </a:extLst>
            </p:cNvPr>
            <p:cNvSpPr/>
            <p:nvPr/>
          </p:nvSpPr>
          <p:spPr>
            <a:xfrm>
              <a:off x="3882188" y="2167088"/>
              <a:ext cx="9460602" cy="1864173"/>
            </a:xfrm>
            <a:prstGeom prst="rect">
              <a:avLst/>
            </a:prstGeom>
            <a:noFill/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Developing measurement protocols that adapt to different audiences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sz="1600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 factors contribute to what an individual will consider a “good” explanation</a:t>
              </a:r>
            </a:p>
            <a:p>
              <a:pPr marL="6858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groups of people will also have different desires from a system’s explanations</a:t>
              </a:r>
            </a:p>
            <a:p>
              <a:pPr marL="6858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scenarios and needs will drive what is important and useful in a given context</a:t>
              </a:r>
              <a:endParaRPr lang="en-US" sz="1600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an individual considers meaningful will change over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2A74AB-1963-CD42-1C03-ACEB0F944578}"/>
                </a:ext>
              </a:extLst>
            </p:cNvPr>
            <p:cNvSpPr/>
            <p:nvPr/>
          </p:nvSpPr>
          <p:spPr>
            <a:xfrm>
              <a:off x="3882189" y="1690530"/>
              <a:ext cx="9460601" cy="4706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What is a “Good” Explanation?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11CE8-8944-F25A-B559-2F4F5290B593}"/>
              </a:ext>
            </a:extLst>
          </p:cNvPr>
          <p:cNvGrpSpPr/>
          <p:nvPr/>
        </p:nvGrpSpPr>
        <p:grpSpPr>
          <a:xfrm>
            <a:off x="2117053" y="4995813"/>
            <a:ext cx="9526529" cy="1371709"/>
            <a:chOff x="3882189" y="1690529"/>
            <a:chExt cx="7594703" cy="15903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6F7435-BD25-519F-B076-E61170C50420}"/>
                </a:ext>
              </a:extLst>
            </p:cNvPr>
            <p:cNvSpPr/>
            <p:nvPr/>
          </p:nvSpPr>
          <p:spPr>
            <a:xfrm>
              <a:off x="3882189" y="2167088"/>
              <a:ext cx="7594703" cy="1113787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  <a:spcBef>
                  <a:spcPts val="500"/>
                </a:spcBef>
              </a:pPr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Understanding the audience’s needs, level of expertise, and relevancy to the question at hand</a:t>
              </a:r>
              <a:endParaRPr lang="en-US" sz="1400" b="1" dirty="0">
                <a:solidFill>
                  <a:srgbClr val="4243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Scoping these factors will bound the possibilities for how to execute the explanation in a goal-oriented and meaningful way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1E7E3F-23C2-8ACC-CD69-4F232D386122}"/>
                </a:ext>
              </a:extLst>
            </p:cNvPr>
            <p:cNvSpPr/>
            <p:nvPr/>
          </p:nvSpPr>
          <p:spPr>
            <a:xfrm>
              <a:off x="3882189" y="1690529"/>
              <a:ext cx="7594703" cy="4706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Graphic 14" descr="Line arrow: Clockwise curve with solid fill">
            <a:extLst>
              <a:ext uri="{FF2B5EF4-FFF2-40B4-BE49-F238E27FC236}">
                <a16:creationId xmlns:a16="http://schemas.microsoft.com/office/drawing/2014/main" id="{0AD132C7-A6E9-D9C0-BFDC-46C643020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60559" flipH="1">
            <a:off x="942872" y="4860770"/>
            <a:ext cx="1081608" cy="1081608"/>
          </a:xfrm>
          <a:prstGeom prst="rect">
            <a:avLst/>
          </a:prstGeom>
        </p:spPr>
      </p:pic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BE160038-FC85-7041-0561-9C6C4D338E5C}"/>
              </a:ext>
            </a:extLst>
          </p:cNvPr>
          <p:cNvSpPr/>
          <p:nvPr/>
        </p:nvSpPr>
        <p:spPr>
          <a:xfrm>
            <a:off x="2680114" y="994335"/>
            <a:ext cx="8963468" cy="1283192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fulfills the Meaningful principle if </a:t>
            </a:r>
            <a:r>
              <a:rPr lang="en-US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intended recipient understands the system’s explanation(s)</a:t>
            </a:r>
          </a:p>
        </p:txBody>
      </p:sp>
    </p:spTree>
    <p:extLst>
      <p:ext uri="{BB962C8B-B14F-4D97-AF65-F5344CB8AC3E}">
        <p14:creationId xmlns:p14="http://schemas.microsoft.com/office/powerpoint/2010/main" val="231167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8490A-FF4E-F837-147E-7234E421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2A9C24-2F04-EA01-B739-25E107313485}"/>
              </a:ext>
            </a:extLst>
          </p:cNvPr>
          <p:cNvSpPr txBox="1">
            <a:spLocks/>
          </p:cNvSpPr>
          <p:nvPr/>
        </p:nvSpPr>
        <p:spPr>
          <a:xfrm>
            <a:off x="763233" y="265113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 Principles of XAI: </a:t>
            </a:r>
            <a:r>
              <a:rPr lang="en-US" sz="3600" b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 Accuracy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66ECBC14-C35A-E021-8A4E-EAA96EFFC53B}"/>
              </a:ext>
            </a:extLst>
          </p:cNvPr>
          <p:cNvSpPr/>
          <p:nvPr/>
        </p:nvSpPr>
        <p:spPr>
          <a:xfrm>
            <a:off x="562705" y="1085853"/>
            <a:ext cx="2809145" cy="1500186"/>
          </a:xfrm>
          <a:prstGeom prst="roundRect">
            <a:avLst>
              <a:gd name="adj" fmla="val 0"/>
            </a:avLst>
          </a:prstGeom>
          <a:solidFill>
            <a:srgbClr val="466A65"/>
          </a:solidFill>
          <a:ln w="19050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Accuracy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Correctly reflect the system’s process for generating the output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AD41DF15-4A45-D1F0-21D6-4A12F3560CB1}"/>
              </a:ext>
            </a:extLst>
          </p:cNvPr>
          <p:cNvSpPr/>
          <p:nvPr/>
        </p:nvSpPr>
        <p:spPr>
          <a:xfrm>
            <a:off x="3371850" y="1094349"/>
            <a:ext cx="8271732" cy="149169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466A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Imposes veracity on a system’s explanations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</a:t>
            </a:r>
            <a:r>
              <a:rPr lang="en-US" b="1" i="1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system came to its conclusion or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from decision accuracy (whether the system’s judgment is correct or incorrect)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6A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to account for the level of detail in the explanation</a:t>
            </a:r>
          </a:p>
        </p:txBody>
      </p:sp>
      <p:sp>
        <p:nvSpPr>
          <p:cNvPr id="7" name="Rectangle: Rounded Corners 26">
            <a:extLst>
              <a:ext uri="{FF2B5EF4-FFF2-40B4-BE49-F238E27FC236}">
                <a16:creationId xmlns:a16="http://schemas.microsoft.com/office/drawing/2014/main" id="{46BD8CB9-A5C2-E7A8-451A-3F2A03C32A7B}"/>
              </a:ext>
            </a:extLst>
          </p:cNvPr>
          <p:cNvSpPr/>
          <p:nvPr/>
        </p:nvSpPr>
        <p:spPr>
          <a:xfrm>
            <a:off x="7772400" y="4023028"/>
            <a:ext cx="4066708" cy="1860714"/>
          </a:xfrm>
          <a:prstGeom prst="roundRect">
            <a:avLst>
              <a:gd name="adj" fmla="val 8497"/>
            </a:avLst>
          </a:prstGeom>
          <a:solidFill>
            <a:schemeClr val="tx2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how explanation accuracy and meaningfulness interact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Together, the principles 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for a system to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explanations that are intelligible to the intended audience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3300BE-8E52-A823-9A59-16FCCA3ACDCE}"/>
              </a:ext>
            </a:extLst>
          </p:cNvPr>
          <p:cNvGrpSpPr/>
          <p:nvPr/>
        </p:nvGrpSpPr>
        <p:grpSpPr>
          <a:xfrm>
            <a:off x="681545" y="2971806"/>
            <a:ext cx="6719379" cy="3371850"/>
            <a:chOff x="3882189" y="1812757"/>
            <a:chExt cx="7844913" cy="33516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39CFA4-6A94-D170-8F34-F99FB0286D66}"/>
                </a:ext>
              </a:extLst>
            </p:cNvPr>
            <p:cNvSpPr/>
            <p:nvPr/>
          </p:nvSpPr>
          <p:spPr>
            <a:xfrm>
              <a:off x="3882189" y="2241482"/>
              <a:ext cx="7594703" cy="29229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lnSpc>
                  <a:spcPct val="150000"/>
                </a:lnSpc>
                <a:spcBef>
                  <a:spcPts val="1000"/>
                </a:spcBef>
              </a:pPr>
              <a:r>
                <a:rPr lang="en-US" sz="1600" dirty="0">
                  <a:solidFill>
                    <a:srgbClr val="4243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Similar to how humans approach explaining complex topic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77EC3B-BA2F-26F0-4FE8-5CCF4AF9D65E}"/>
                </a:ext>
              </a:extLst>
            </p:cNvPr>
            <p:cNvSpPr/>
            <p:nvPr/>
          </p:nvSpPr>
          <p:spPr>
            <a:xfrm>
              <a:off x="3882189" y="1812757"/>
              <a:ext cx="7844913" cy="4348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Consideration 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of Detail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8C9BA1-DE50-19E3-DF9D-94238533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9250"/>
              </p:ext>
            </p:extLst>
          </p:nvPr>
        </p:nvGraphicFramePr>
        <p:xfrm>
          <a:off x="681546" y="3908880"/>
          <a:ext cx="6719379" cy="162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783">
                  <a:extLst>
                    <a:ext uri="{9D8B030D-6E8A-4147-A177-3AD203B41FA5}">
                      <a16:colId xmlns:a16="http://schemas.microsoft.com/office/drawing/2014/main" val="3994017660"/>
                    </a:ext>
                  </a:extLst>
                </a:gridCol>
                <a:gridCol w="3371596">
                  <a:extLst>
                    <a:ext uri="{9D8B030D-6E8A-4147-A177-3AD203B41FA5}">
                      <a16:colId xmlns:a16="http://schemas.microsoft.com/office/drawing/2014/main" val="1635165311"/>
                    </a:ext>
                  </a:extLst>
                </a:gridCol>
              </a:tblGrid>
              <a:tr h="5644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Detailed Explanation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extensive and technical detail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Simple Explanation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critical point(s) or high-level reasoning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70793"/>
                  </a:ext>
                </a:extLst>
              </a:tr>
              <a:tr h="529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Accurately reflects the system’s processing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understandable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388795"/>
                  </a:ext>
                </a:extLst>
              </a:tr>
              <a:tr h="529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4E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Sacrifices usefulness and accessibility to certain audiences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4E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not fully characterize the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15959"/>
                  </a:ext>
                </a:extLst>
              </a:tr>
            </a:tbl>
          </a:graphicData>
        </a:graphic>
      </p:graphicFrame>
      <p:pic>
        <p:nvPicPr>
          <p:cNvPr id="12" name="Graphic 11" descr="Line arrow: Clockwise curve with solid fill">
            <a:extLst>
              <a:ext uri="{FF2B5EF4-FFF2-40B4-BE49-F238E27FC236}">
                <a16:creationId xmlns:a16="http://schemas.microsoft.com/office/drawing/2014/main" id="{BB16779C-559D-25FE-54A6-9813AAA0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50141">
            <a:off x="7564550" y="2939428"/>
            <a:ext cx="1081608" cy="10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1274</Words>
  <Application>Microsoft Macintosh PowerPoint</Application>
  <PresentationFormat>Widescreen</PresentationFormat>
  <Paragraphs>161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Data Science in Context</vt:lpstr>
      <vt:lpstr>What is Explainable AI?</vt:lpstr>
      <vt:lpstr>XAI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Olivia Azevedo</cp:lastModifiedBy>
  <cp:revision>4</cp:revision>
  <dcterms:created xsi:type="dcterms:W3CDTF">2025-02-09T05:55:43Z</dcterms:created>
  <dcterms:modified xsi:type="dcterms:W3CDTF">2025-02-10T01:21:56Z</dcterms:modified>
</cp:coreProperties>
</file>