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29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720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J. De Oliveira" userId="ca41cdfad799e06b" providerId="LiveId" clId="{4D7FE600-495B-47FA-B2E5-A44B5AFF0DB7}"/>
    <pc:docChg chg="modSld">
      <pc:chgData name="Carlos J. De Oliveira" userId="ca41cdfad799e06b" providerId="LiveId" clId="{4D7FE600-495B-47FA-B2E5-A44B5AFF0DB7}" dt="2020-04-24T20:09:00.768" v="16" actId="20577"/>
      <pc:docMkLst>
        <pc:docMk/>
      </pc:docMkLst>
      <pc:sldChg chg="modSp">
        <pc:chgData name="Carlos J. De Oliveira" userId="ca41cdfad799e06b" providerId="LiveId" clId="{4D7FE600-495B-47FA-B2E5-A44B5AFF0DB7}" dt="2020-04-24T20:09:00.768" v="16" actId="20577"/>
        <pc:sldMkLst>
          <pc:docMk/>
          <pc:sldMk cId="3463969065" sldId="289"/>
        </pc:sldMkLst>
        <pc:spChg chg="mod">
          <ac:chgData name="Carlos J. De Oliveira" userId="ca41cdfad799e06b" providerId="LiveId" clId="{4D7FE600-495B-47FA-B2E5-A44B5AFF0DB7}" dt="2020-04-24T20:09:00.768" v="16" actId="20577"/>
          <ac:spMkLst>
            <pc:docMk/>
            <pc:sldMk cId="3463969065" sldId="289"/>
            <ac:spMk id="3" creationId="{CD9723A3-2247-41B7-A2CD-FE08AA0DBA3F}"/>
          </ac:spMkLst>
        </pc:spChg>
      </pc:sldChg>
      <pc:sldChg chg="modSp">
        <pc:chgData name="Carlos J. De Oliveira" userId="ca41cdfad799e06b" providerId="LiveId" clId="{4D7FE600-495B-47FA-B2E5-A44B5AFF0DB7}" dt="2020-04-23T20:47:47.386" v="1" actId="20577"/>
        <pc:sldMkLst>
          <pc:docMk/>
          <pc:sldMk cId="1109878367" sldId="295"/>
        </pc:sldMkLst>
        <pc:spChg chg="mod">
          <ac:chgData name="Carlos J. De Oliveira" userId="ca41cdfad799e06b" providerId="LiveId" clId="{4D7FE600-495B-47FA-B2E5-A44B5AFF0DB7}" dt="2020-04-23T20:47:47.386" v="1" actId="20577"/>
          <ac:spMkLst>
            <pc:docMk/>
            <pc:sldMk cId="1109878367" sldId="295"/>
            <ac:spMk id="4" creationId="{3AD76C40-0FFE-45B4-A32F-1D348C5A397D}"/>
          </ac:spMkLst>
        </pc:spChg>
      </pc:sldChg>
    </pc:docChg>
  </pc:docChgLst>
  <pc:docChgLst>
    <pc:chgData name="Carlos J. De Oliveira" userId="ca41cdfad799e06b" providerId="LiveId" clId="{5E8D5D12-CD1F-4652-9749-5042B76E6468}"/>
    <pc:docChg chg="delSld modSld">
      <pc:chgData name="Carlos J. De Oliveira" userId="ca41cdfad799e06b" providerId="LiveId" clId="{5E8D5D12-CD1F-4652-9749-5042B76E6468}" dt="2023-11-11T14:07:08.807" v="4" actId="20577"/>
      <pc:docMkLst>
        <pc:docMk/>
      </pc:docMkLst>
      <pc:sldChg chg="modSp mod">
        <pc:chgData name="Carlos J. De Oliveira" userId="ca41cdfad799e06b" providerId="LiveId" clId="{5E8D5D12-CD1F-4652-9749-5042B76E6468}" dt="2023-11-11T14:07:08.807" v="4" actId="20577"/>
        <pc:sldMkLst>
          <pc:docMk/>
          <pc:sldMk cId="823140972" sldId="256"/>
        </pc:sldMkLst>
        <pc:spChg chg="mod">
          <ac:chgData name="Carlos J. De Oliveira" userId="ca41cdfad799e06b" providerId="LiveId" clId="{5E8D5D12-CD1F-4652-9749-5042B76E6468}" dt="2023-11-11T14:07:08.807" v="4" actId="20577"/>
          <ac:spMkLst>
            <pc:docMk/>
            <pc:sldMk cId="823140972" sldId="256"/>
            <ac:spMk id="3" creationId="{3B39EA83-FE6A-4424-BDD0-873C4D8E6771}"/>
          </ac:spMkLst>
        </pc:spChg>
      </pc:sldChg>
      <pc:sldChg chg="del">
        <pc:chgData name="Carlos J. De Oliveira" userId="ca41cdfad799e06b" providerId="LiveId" clId="{5E8D5D12-CD1F-4652-9749-5042B76E6468}" dt="2023-11-11T13:33:12.450" v="0" actId="2696"/>
        <pc:sldMkLst>
          <pc:docMk/>
          <pc:sldMk cId="1109878367" sldId="295"/>
        </pc:sldMkLst>
      </pc:sldChg>
    </pc:docChg>
  </pc:docChgLst>
  <pc:docChgLst>
    <pc:chgData name="Carlos J. De Oliveira" userId="ca41cdfad799e06b" providerId="LiveId" clId="{7F9D080F-1ADD-424F-8DC3-47DBE24297B0}"/>
    <pc:docChg chg="modSld">
      <pc:chgData name="Carlos J. De Oliveira" userId="ca41cdfad799e06b" providerId="LiveId" clId="{7F9D080F-1ADD-424F-8DC3-47DBE24297B0}" dt="2023-04-08T12:05:48.113" v="7" actId="20577"/>
      <pc:docMkLst>
        <pc:docMk/>
      </pc:docMkLst>
      <pc:sldChg chg="modSp mod">
        <pc:chgData name="Carlos J. De Oliveira" userId="ca41cdfad799e06b" providerId="LiveId" clId="{7F9D080F-1ADD-424F-8DC3-47DBE24297B0}" dt="2023-04-08T12:05:48.113" v="7" actId="20577"/>
        <pc:sldMkLst>
          <pc:docMk/>
          <pc:sldMk cId="823140972" sldId="256"/>
        </pc:sldMkLst>
        <pc:spChg chg="mod">
          <ac:chgData name="Carlos J. De Oliveira" userId="ca41cdfad799e06b" providerId="LiveId" clId="{7F9D080F-1ADD-424F-8DC3-47DBE24297B0}" dt="2023-04-08T12:05:48.113" v="7" actId="20577"/>
          <ac:spMkLst>
            <pc:docMk/>
            <pc:sldMk cId="823140972" sldId="256"/>
            <ac:spMk id="3" creationId="{3B39EA83-FE6A-4424-BDD0-873C4D8E6771}"/>
          </ac:spMkLst>
        </pc:spChg>
      </pc:sldChg>
    </pc:docChg>
  </pc:docChgLst>
  <pc:docChgLst>
    <pc:chgData name="Carlos J. De Oliveira" userId="ca41cdfad799e06b" providerId="LiveId" clId="{9F2FB6AB-B694-4C27-B446-79E0C5C79CD4}"/>
    <pc:docChg chg="undo custSel mod addSld modSld sldOrd">
      <pc:chgData name="Carlos J. De Oliveira" userId="ca41cdfad799e06b" providerId="LiveId" clId="{9F2FB6AB-B694-4C27-B446-79E0C5C79CD4}" dt="2020-04-23T18:09:32.023" v="3668" actId="20577"/>
      <pc:docMkLst>
        <pc:docMk/>
      </pc:docMkLst>
      <pc:sldChg chg="modSp">
        <pc:chgData name="Carlos J. De Oliveira" userId="ca41cdfad799e06b" providerId="LiveId" clId="{9F2FB6AB-B694-4C27-B446-79E0C5C79CD4}" dt="2020-04-23T09:46:16.477" v="65" actId="1037"/>
        <pc:sldMkLst>
          <pc:docMk/>
          <pc:sldMk cId="823140972" sldId="256"/>
        </pc:sldMkLst>
        <pc:spChg chg="mod">
          <ac:chgData name="Carlos J. De Oliveira" userId="ca41cdfad799e06b" providerId="LiveId" clId="{9F2FB6AB-B694-4C27-B446-79E0C5C79CD4}" dt="2020-04-23T09:46:16.477" v="65" actId="1037"/>
          <ac:spMkLst>
            <pc:docMk/>
            <pc:sldMk cId="823140972" sldId="256"/>
            <ac:spMk id="2" creationId="{2C311F6F-05E7-4C82-9E46-3602FA75412C}"/>
          </ac:spMkLst>
        </pc:spChg>
      </pc:sldChg>
      <pc:sldChg chg="addSp delSp modSp">
        <pc:chgData name="Carlos J. De Oliveira" userId="ca41cdfad799e06b" providerId="LiveId" clId="{9F2FB6AB-B694-4C27-B446-79E0C5C79CD4}" dt="2020-04-23T14:48:25.171" v="1944" actId="20577"/>
        <pc:sldMkLst>
          <pc:docMk/>
          <pc:sldMk cId="4039955857" sldId="281"/>
        </pc:sldMkLst>
        <pc:spChg chg="mod">
          <ac:chgData name="Carlos J. De Oliveira" userId="ca41cdfad799e06b" providerId="LiveId" clId="{9F2FB6AB-B694-4C27-B446-79E0C5C79CD4}" dt="2020-04-23T09:50:12.743" v="91" actId="20577"/>
          <ac:spMkLst>
            <pc:docMk/>
            <pc:sldMk cId="4039955857" sldId="281"/>
            <ac:spMk id="2" creationId="{6F8C9C85-1696-4088-BD98-A1B1B52C9C91}"/>
          </ac:spMkLst>
        </pc:spChg>
        <pc:spChg chg="del">
          <ac:chgData name="Carlos J. De Oliveira" userId="ca41cdfad799e06b" providerId="LiveId" clId="{9F2FB6AB-B694-4C27-B446-79E0C5C79CD4}" dt="2020-04-23T09:49:12.556" v="87" actId="478"/>
          <ac:spMkLst>
            <pc:docMk/>
            <pc:sldMk cId="4039955857" sldId="281"/>
            <ac:spMk id="3" creationId="{0D77F4FA-CECF-40E3-9CB3-53C3E90270B8}"/>
          </ac:spMkLst>
        </pc:spChg>
        <pc:spChg chg="add del mod">
          <ac:chgData name="Carlos J. De Oliveira" userId="ca41cdfad799e06b" providerId="LiveId" clId="{9F2FB6AB-B694-4C27-B446-79E0C5C79CD4}" dt="2020-04-23T09:49:14.446" v="88" actId="478"/>
          <ac:spMkLst>
            <pc:docMk/>
            <pc:sldMk cId="4039955857" sldId="281"/>
            <ac:spMk id="7" creationId="{72152F37-E4E1-4A1A-A632-2AAE49A28C99}"/>
          </ac:spMkLst>
        </pc:spChg>
        <pc:spChg chg="add mod">
          <ac:chgData name="Carlos J. De Oliveira" userId="ca41cdfad799e06b" providerId="LiveId" clId="{9F2FB6AB-B694-4C27-B446-79E0C5C79CD4}" dt="2020-04-23T09:51:20.350" v="111" actId="1076"/>
          <ac:spMkLst>
            <pc:docMk/>
            <pc:sldMk cId="4039955857" sldId="281"/>
            <ac:spMk id="12" creationId="{70F6B21A-E2BF-43E4-B0F2-9D121E88DD6C}"/>
          </ac:spMkLst>
        </pc:spChg>
        <pc:spChg chg="add mod">
          <ac:chgData name="Carlos J. De Oliveira" userId="ca41cdfad799e06b" providerId="LiveId" clId="{9F2FB6AB-B694-4C27-B446-79E0C5C79CD4}" dt="2020-04-23T09:52:01.365" v="181" actId="1035"/>
          <ac:spMkLst>
            <pc:docMk/>
            <pc:sldMk cId="4039955857" sldId="281"/>
            <ac:spMk id="16" creationId="{6F200E9B-D307-495B-A879-86D9094C9154}"/>
          </ac:spMkLst>
        </pc:spChg>
        <pc:spChg chg="add mod">
          <ac:chgData name="Carlos J. De Oliveira" userId="ca41cdfad799e06b" providerId="LiveId" clId="{9F2FB6AB-B694-4C27-B446-79E0C5C79CD4}" dt="2020-04-23T09:53:21.120" v="314" actId="20577"/>
          <ac:spMkLst>
            <pc:docMk/>
            <pc:sldMk cId="4039955857" sldId="281"/>
            <ac:spMk id="21" creationId="{71F196BB-DF70-43B1-90C6-1EFF97C11777}"/>
          </ac:spMkLst>
        </pc:spChg>
        <pc:spChg chg="add mod">
          <ac:chgData name="Carlos J. De Oliveira" userId="ca41cdfad799e06b" providerId="LiveId" clId="{9F2FB6AB-B694-4C27-B446-79E0C5C79CD4}" dt="2020-04-23T14:48:25.171" v="1944" actId="20577"/>
          <ac:spMkLst>
            <pc:docMk/>
            <pc:sldMk cId="4039955857" sldId="281"/>
            <ac:spMk id="26" creationId="{76105AEC-8F98-4D44-ACE3-3B8282D8371B}"/>
          </ac:spMkLst>
        </pc:spChg>
        <pc:spChg chg="add del mod">
          <ac:chgData name="Carlos J. De Oliveira" userId="ca41cdfad799e06b" providerId="LiveId" clId="{9F2FB6AB-B694-4C27-B446-79E0C5C79CD4}" dt="2020-04-23T14:32:41.768" v="1663" actId="478"/>
          <ac:spMkLst>
            <pc:docMk/>
            <pc:sldMk cId="4039955857" sldId="281"/>
            <ac:spMk id="27" creationId="{87A304D6-7BF4-45D0-A930-AB0CE5B1B96E}"/>
          </ac:spMkLst>
        </pc:spChg>
        <pc:spChg chg="add del mod">
          <ac:chgData name="Carlos J. De Oliveira" userId="ca41cdfad799e06b" providerId="LiveId" clId="{9F2FB6AB-B694-4C27-B446-79E0C5C79CD4}" dt="2020-04-23T14:45:29.085" v="1910" actId="11529"/>
          <ac:spMkLst>
            <pc:docMk/>
            <pc:sldMk cId="4039955857" sldId="281"/>
            <ac:spMk id="35" creationId="{1B30A6DE-0FF6-4020-A13F-767F0A7C4150}"/>
          </ac:spMkLst>
        </pc:spChg>
        <pc:spChg chg="add mod">
          <ac:chgData name="Carlos J. De Oliveira" userId="ca41cdfad799e06b" providerId="LiveId" clId="{9F2FB6AB-B694-4C27-B446-79E0C5C79CD4}" dt="2020-04-23T14:46:17.177" v="1917" actId="688"/>
          <ac:spMkLst>
            <pc:docMk/>
            <pc:sldMk cId="4039955857" sldId="281"/>
            <ac:spMk id="36" creationId="{402743C4-4869-43CD-AC50-DC21511F1FBB}"/>
          </ac:spMkLst>
        </pc:spChg>
        <pc:spChg chg="add mod">
          <ac:chgData name="Carlos J. De Oliveira" userId="ca41cdfad799e06b" providerId="LiveId" clId="{9F2FB6AB-B694-4C27-B446-79E0C5C79CD4}" dt="2020-04-23T14:46:51.366" v="1919" actId="1076"/>
          <ac:spMkLst>
            <pc:docMk/>
            <pc:sldMk cId="4039955857" sldId="281"/>
            <ac:spMk id="37" creationId="{342872E3-1336-443B-A8BD-CD6A697A6930}"/>
          </ac:spMkLst>
        </pc:spChg>
        <pc:picChg chg="del">
          <ac:chgData name="Carlos J. De Oliveira" userId="ca41cdfad799e06b" providerId="LiveId" clId="{9F2FB6AB-B694-4C27-B446-79E0C5C79CD4}" dt="2020-04-23T09:49:08.157" v="85" actId="478"/>
          <ac:picMkLst>
            <pc:docMk/>
            <pc:sldMk cId="4039955857" sldId="281"/>
            <ac:picMk id="4" creationId="{1BAC8B99-634C-4110-9DA5-EA77D75E7D81}"/>
          </ac:picMkLst>
        </pc:picChg>
        <pc:picChg chg="del">
          <ac:chgData name="Carlos J. De Oliveira" userId="ca41cdfad799e06b" providerId="LiveId" clId="{9F2FB6AB-B694-4C27-B446-79E0C5C79CD4}" dt="2020-04-23T09:49:10.638" v="86" actId="478"/>
          <ac:picMkLst>
            <pc:docMk/>
            <pc:sldMk cId="4039955857" sldId="281"/>
            <ac:picMk id="5" creationId="{D1C223F3-3E38-4467-B154-F8BE02CDF5C8}"/>
          </ac:picMkLst>
        </pc:picChg>
        <pc:picChg chg="add mod">
          <ac:chgData name="Carlos J. De Oliveira" userId="ca41cdfad799e06b" providerId="LiveId" clId="{9F2FB6AB-B694-4C27-B446-79E0C5C79CD4}" dt="2020-04-23T14:45:22.968" v="1909" actId="1076"/>
          <ac:picMkLst>
            <pc:docMk/>
            <pc:sldMk cId="4039955857" sldId="281"/>
            <ac:picMk id="8" creationId="{1D77556E-A9DF-4E93-9615-FF662C11E2BE}"/>
          </ac:picMkLst>
        </pc:picChg>
        <pc:cxnChg chg="add mod">
          <ac:chgData name="Carlos J. De Oliveira" userId="ca41cdfad799e06b" providerId="LiveId" clId="{9F2FB6AB-B694-4C27-B446-79E0C5C79CD4}" dt="2020-04-23T09:50:54.643" v="93" actId="13822"/>
          <ac:cxnSpMkLst>
            <pc:docMk/>
            <pc:sldMk cId="4039955857" sldId="281"/>
            <ac:cxnSpMk id="11" creationId="{F28389DC-D7F3-49F9-9DBE-3365959F0E3F}"/>
          </ac:cxnSpMkLst>
        </pc:cxnChg>
        <pc:cxnChg chg="add mod">
          <ac:chgData name="Carlos J. De Oliveira" userId="ca41cdfad799e06b" providerId="LiveId" clId="{9F2FB6AB-B694-4C27-B446-79E0C5C79CD4}" dt="2020-04-23T09:52:20.856" v="253" actId="1036"/>
          <ac:cxnSpMkLst>
            <pc:docMk/>
            <pc:sldMk cId="4039955857" sldId="281"/>
            <ac:cxnSpMk id="13" creationId="{BE729F32-AAB7-4A6E-8DA6-ED99B8650495}"/>
          </ac:cxnSpMkLst>
        </pc:cxnChg>
        <pc:cxnChg chg="add mod">
          <ac:chgData name="Carlos J. De Oliveira" userId="ca41cdfad799e06b" providerId="LiveId" clId="{9F2FB6AB-B694-4C27-B446-79E0C5C79CD4}" dt="2020-04-23T09:53:53.661" v="324" actId="1038"/>
          <ac:cxnSpMkLst>
            <pc:docMk/>
            <pc:sldMk cId="4039955857" sldId="281"/>
            <ac:cxnSpMk id="18" creationId="{05D5D145-1FF9-4188-B3A4-A0D56DDAE895}"/>
          </ac:cxnSpMkLst>
        </pc:cxnChg>
        <pc:cxnChg chg="add mod">
          <ac:chgData name="Carlos J. De Oliveira" userId="ca41cdfad799e06b" providerId="LiveId" clId="{9F2FB6AB-B694-4C27-B446-79E0C5C79CD4}" dt="2020-04-23T09:54:23.019" v="327" actId="17032"/>
          <ac:cxnSpMkLst>
            <pc:docMk/>
            <pc:sldMk cId="4039955857" sldId="281"/>
            <ac:cxnSpMk id="23" creationId="{858E886D-0659-46D0-92F7-F72D29CDB5B7}"/>
          </ac:cxnSpMkLst>
        </pc:cxnChg>
        <pc:cxnChg chg="add mod">
          <ac:chgData name="Carlos J. De Oliveira" userId="ca41cdfad799e06b" providerId="LiveId" clId="{9F2FB6AB-B694-4C27-B446-79E0C5C79CD4}" dt="2020-04-23T09:54:36.890" v="385" actId="1036"/>
          <ac:cxnSpMkLst>
            <pc:docMk/>
            <pc:sldMk cId="4039955857" sldId="281"/>
            <ac:cxnSpMk id="25" creationId="{D8C0616B-5B3A-43AE-8EF7-B80CE267C22D}"/>
          </ac:cxnSpMkLst>
        </pc:cxnChg>
        <pc:cxnChg chg="add mod">
          <ac:chgData name="Carlos J. De Oliveira" userId="ca41cdfad799e06b" providerId="LiveId" clId="{9F2FB6AB-B694-4C27-B446-79E0C5C79CD4}" dt="2020-04-23T14:33:32.711" v="1683" actId="1035"/>
          <ac:cxnSpMkLst>
            <pc:docMk/>
            <pc:sldMk cId="4039955857" sldId="281"/>
            <ac:cxnSpMk id="28" creationId="{3E82E23E-8BEB-4B82-8D0E-849500E29A0C}"/>
          </ac:cxnSpMkLst>
        </pc:cxnChg>
        <pc:cxnChg chg="add mod">
          <ac:chgData name="Carlos J. De Oliveira" userId="ca41cdfad799e06b" providerId="LiveId" clId="{9F2FB6AB-B694-4C27-B446-79E0C5C79CD4}" dt="2020-04-23T14:47:20.272" v="1920" actId="11529"/>
          <ac:cxnSpMkLst>
            <pc:docMk/>
            <pc:sldMk cId="4039955857" sldId="281"/>
            <ac:cxnSpMk id="39" creationId="{B7DC5162-1D7F-4FD1-877D-A66FC551F048}"/>
          </ac:cxnSpMkLst>
        </pc:cxnChg>
      </pc:sldChg>
      <pc:sldChg chg="modSp">
        <pc:chgData name="Carlos J. De Oliveira" userId="ca41cdfad799e06b" providerId="LiveId" clId="{9F2FB6AB-B694-4C27-B446-79E0C5C79CD4}" dt="2020-04-23T10:05:32.743" v="497" actId="20577"/>
        <pc:sldMkLst>
          <pc:docMk/>
          <pc:sldMk cId="198815168" sldId="282"/>
        </pc:sldMkLst>
        <pc:spChg chg="mod">
          <ac:chgData name="Carlos J. De Oliveira" userId="ca41cdfad799e06b" providerId="LiveId" clId="{9F2FB6AB-B694-4C27-B446-79E0C5C79CD4}" dt="2020-04-23T10:00:56.019" v="399" actId="14100"/>
          <ac:spMkLst>
            <pc:docMk/>
            <pc:sldMk cId="198815168" sldId="282"/>
            <ac:spMk id="2" creationId="{38C27CD7-9F67-4A4E-8302-8DDB2ED0750F}"/>
          </ac:spMkLst>
        </pc:spChg>
        <pc:spChg chg="mod">
          <ac:chgData name="Carlos J. De Oliveira" userId="ca41cdfad799e06b" providerId="LiveId" clId="{9F2FB6AB-B694-4C27-B446-79E0C5C79CD4}" dt="2020-04-23T10:05:32.743" v="497" actId="20577"/>
          <ac:spMkLst>
            <pc:docMk/>
            <pc:sldMk cId="198815168" sldId="282"/>
            <ac:spMk id="3" creationId="{532A21A3-6360-49A4-9F06-17C7B0598FEE}"/>
          </ac:spMkLst>
        </pc:spChg>
      </pc:sldChg>
      <pc:sldChg chg="addSp delSp modSp">
        <pc:chgData name="Carlos J. De Oliveira" userId="ca41cdfad799e06b" providerId="LiveId" clId="{9F2FB6AB-B694-4C27-B446-79E0C5C79CD4}" dt="2020-04-23T10:10:52.882" v="618" actId="27636"/>
        <pc:sldMkLst>
          <pc:docMk/>
          <pc:sldMk cId="1549205095" sldId="283"/>
        </pc:sldMkLst>
        <pc:spChg chg="add del">
          <ac:chgData name="Carlos J. De Oliveira" userId="ca41cdfad799e06b" providerId="LiveId" clId="{9F2FB6AB-B694-4C27-B446-79E0C5C79CD4}" dt="2020-04-23T10:06:00.588" v="502" actId="478"/>
          <ac:spMkLst>
            <pc:docMk/>
            <pc:sldMk cId="1549205095" sldId="283"/>
            <ac:spMk id="2" creationId="{F1EE803F-0962-4B24-903C-4D1BE86F5177}"/>
          </ac:spMkLst>
        </pc:spChg>
        <pc:spChg chg="mod">
          <ac:chgData name="Carlos J. De Oliveira" userId="ca41cdfad799e06b" providerId="LiveId" clId="{9F2FB6AB-B694-4C27-B446-79E0C5C79CD4}" dt="2020-04-23T10:10:52.882" v="618" actId="27636"/>
          <ac:spMkLst>
            <pc:docMk/>
            <pc:sldMk cId="1549205095" sldId="283"/>
            <ac:spMk id="3" creationId="{D6F481BA-A298-43F2-A8D9-D53548BDF993}"/>
          </ac:spMkLst>
        </pc:spChg>
        <pc:spChg chg="add del mod">
          <ac:chgData name="Carlos J. De Oliveira" userId="ca41cdfad799e06b" providerId="LiveId" clId="{9F2FB6AB-B694-4C27-B446-79E0C5C79CD4}" dt="2020-04-23T10:05:58.230" v="501" actId="478"/>
          <ac:spMkLst>
            <pc:docMk/>
            <pc:sldMk cId="1549205095" sldId="283"/>
            <ac:spMk id="6" creationId="{3E054BC9-D990-4DA4-94E2-7B72A3C9D8F9}"/>
          </ac:spMkLst>
        </pc:spChg>
        <pc:spChg chg="add del mod">
          <ac:chgData name="Carlos J. De Oliveira" userId="ca41cdfad799e06b" providerId="LiveId" clId="{9F2FB6AB-B694-4C27-B446-79E0C5C79CD4}" dt="2020-04-23T10:06:04.267" v="503" actId="478"/>
          <ac:spMkLst>
            <pc:docMk/>
            <pc:sldMk cId="1549205095" sldId="283"/>
            <ac:spMk id="9" creationId="{69E26E11-61D6-4515-A216-923FEBC30129}"/>
          </ac:spMkLst>
        </pc:spChg>
        <pc:spChg chg="add del">
          <ac:chgData name="Carlos J. De Oliveira" userId="ca41cdfad799e06b" providerId="LiveId" clId="{9F2FB6AB-B694-4C27-B446-79E0C5C79CD4}" dt="2020-04-23T10:05:57.542" v="500"/>
          <ac:spMkLst>
            <pc:docMk/>
            <pc:sldMk cId="1549205095" sldId="283"/>
            <ac:spMk id="11" creationId="{5ACE8C7B-6B9D-4496-98DC-3FB14BDFD024}"/>
          </ac:spMkLst>
        </pc:spChg>
        <pc:spChg chg="add mod">
          <ac:chgData name="Carlos J. De Oliveira" userId="ca41cdfad799e06b" providerId="LiveId" clId="{9F2FB6AB-B694-4C27-B446-79E0C5C79CD4}" dt="2020-04-23T10:06:50.569" v="577" actId="20577"/>
          <ac:spMkLst>
            <pc:docMk/>
            <pc:sldMk cId="1549205095" sldId="283"/>
            <ac:spMk id="15" creationId="{CBD8387D-5C3C-496F-A092-C648ADBE5702}"/>
          </ac:spMkLst>
        </pc:spChg>
        <pc:picChg chg="del">
          <ac:chgData name="Carlos J. De Oliveira" userId="ca41cdfad799e06b" providerId="LiveId" clId="{9F2FB6AB-B694-4C27-B446-79E0C5C79CD4}" dt="2020-04-23T10:06:27.053" v="506" actId="478"/>
          <ac:picMkLst>
            <pc:docMk/>
            <pc:sldMk cId="1549205095" sldId="283"/>
            <ac:picMk id="4" creationId="{2E57C757-B853-467C-ACDF-D3A9A5CAF2A9}"/>
          </ac:picMkLst>
        </pc:picChg>
      </pc:sldChg>
      <pc:sldChg chg="addSp delSp modSp">
        <pc:chgData name="Carlos J. De Oliveira" userId="ca41cdfad799e06b" providerId="LiveId" clId="{9F2FB6AB-B694-4C27-B446-79E0C5C79CD4}" dt="2020-04-23T10:18:51.525" v="739" actId="1035"/>
        <pc:sldMkLst>
          <pc:docMk/>
          <pc:sldMk cId="505373147" sldId="284"/>
        </pc:sldMkLst>
        <pc:spChg chg="del">
          <ac:chgData name="Carlos J. De Oliveira" userId="ca41cdfad799e06b" providerId="LiveId" clId="{9F2FB6AB-B694-4C27-B446-79E0C5C79CD4}" dt="2020-04-23T10:13:01.878" v="645" actId="478"/>
          <ac:spMkLst>
            <pc:docMk/>
            <pc:sldMk cId="505373147" sldId="284"/>
            <ac:spMk id="2" creationId="{3B336F29-0F29-4FCF-A07B-652B18BA0128}"/>
          </ac:spMkLst>
        </pc:spChg>
        <pc:spChg chg="mod">
          <ac:chgData name="Carlos J. De Oliveira" userId="ca41cdfad799e06b" providerId="LiveId" clId="{9F2FB6AB-B694-4C27-B446-79E0C5C79CD4}" dt="2020-04-23T10:18:51.525" v="739" actId="1035"/>
          <ac:spMkLst>
            <pc:docMk/>
            <pc:sldMk cId="505373147" sldId="284"/>
            <ac:spMk id="3" creationId="{5747DC0C-C08A-43A4-93D0-CCED330E17C6}"/>
          </ac:spMkLst>
        </pc:spChg>
        <pc:spChg chg="del">
          <ac:chgData name="Carlos J. De Oliveira" userId="ca41cdfad799e06b" providerId="LiveId" clId="{9F2FB6AB-B694-4C27-B446-79E0C5C79CD4}" dt="2020-04-23T10:12:34.016" v="622" actId="478"/>
          <ac:spMkLst>
            <pc:docMk/>
            <pc:sldMk cId="505373147" sldId="284"/>
            <ac:spMk id="7" creationId="{08B833B1-2353-4EBF-B16A-C7E181EA091B}"/>
          </ac:spMkLst>
        </pc:spChg>
        <pc:spChg chg="del">
          <ac:chgData name="Carlos J. De Oliveira" userId="ca41cdfad799e06b" providerId="LiveId" clId="{9F2FB6AB-B694-4C27-B446-79E0C5C79CD4}" dt="2020-04-23T10:12:29.912" v="620" actId="478"/>
          <ac:spMkLst>
            <pc:docMk/>
            <pc:sldMk cId="505373147" sldId="284"/>
            <ac:spMk id="9" creationId="{CE3A113A-7B6A-484F-AB71-433B7DB09E29}"/>
          </ac:spMkLst>
        </pc:spChg>
        <pc:spChg chg="add del mod">
          <ac:chgData name="Carlos J. De Oliveira" userId="ca41cdfad799e06b" providerId="LiveId" clId="{9F2FB6AB-B694-4C27-B446-79E0C5C79CD4}" dt="2020-04-23T10:13:04.116" v="646" actId="478"/>
          <ac:spMkLst>
            <pc:docMk/>
            <pc:sldMk cId="505373147" sldId="284"/>
            <ac:spMk id="13" creationId="{C1E24233-4462-4782-9677-2EC98968EA4B}"/>
          </ac:spMkLst>
        </pc:spChg>
        <pc:spChg chg="add mod">
          <ac:chgData name="Carlos J. De Oliveira" userId="ca41cdfad799e06b" providerId="LiveId" clId="{9F2FB6AB-B694-4C27-B446-79E0C5C79CD4}" dt="2020-04-23T10:13:48.540" v="665" actId="20577"/>
          <ac:spMkLst>
            <pc:docMk/>
            <pc:sldMk cId="505373147" sldId="284"/>
            <ac:spMk id="14" creationId="{7240467A-2369-404A-B978-6573A4586C08}"/>
          </ac:spMkLst>
        </pc:spChg>
        <pc:picChg chg="del">
          <ac:chgData name="Carlos J. De Oliveira" userId="ca41cdfad799e06b" providerId="LiveId" clId="{9F2FB6AB-B694-4C27-B446-79E0C5C79CD4}" dt="2020-04-23T10:12:45.722" v="624" actId="478"/>
          <ac:picMkLst>
            <pc:docMk/>
            <pc:sldMk cId="505373147" sldId="284"/>
            <ac:picMk id="5" creationId="{72B7A4B3-52D4-417B-A410-084715CBAB9D}"/>
          </ac:picMkLst>
        </pc:picChg>
        <pc:picChg chg="del">
          <ac:chgData name="Carlos J. De Oliveira" userId="ca41cdfad799e06b" providerId="LiveId" clId="{9F2FB6AB-B694-4C27-B446-79E0C5C79CD4}" dt="2020-04-23T10:12:24.694" v="619" actId="478"/>
          <ac:picMkLst>
            <pc:docMk/>
            <pc:sldMk cId="505373147" sldId="284"/>
            <ac:picMk id="6" creationId="{2D547377-A096-4F44-AF73-B11172267AF5}"/>
          </ac:picMkLst>
        </pc:picChg>
        <pc:picChg chg="del">
          <ac:chgData name="Carlos J. De Oliveira" userId="ca41cdfad799e06b" providerId="LiveId" clId="{9F2FB6AB-B694-4C27-B446-79E0C5C79CD4}" dt="2020-04-23T10:12:31.904" v="621" actId="478"/>
          <ac:picMkLst>
            <pc:docMk/>
            <pc:sldMk cId="505373147" sldId="284"/>
            <ac:picMk id="11" creationId="{F5D41E7F-541F-445E-9F93-3AA0FA01F057}"/>
          </ac:picMkLst>
        </pc:picChg>
      </pc:sldChg>
      <pc:sldChg chg="addSp delSp modSp">
        <pc:chgData name="Carlos J. De Oliveira" userId="ca41cdfad799e06b" providerId="LiveId" clId="{9F2FB6AB-B694-4C27-B446-79E0C5C79CD4}" dt="2020-04-23T12:38:05.854" v="864" actId="20577"/>
        <pc:sldMkLst>
          <pc:docMk/>
          <pc:sldMk cId="320493627" sldId="285"/>
        </pc:sldMkLst>
        <pc:spChg chg="mod">
          <ac:chgData name="Carlos J. De Oliveira" userId="ca41cdfad799e06b" providerId="LiveId" clId="{9F2FB6AB-B694-4C27-B446-79E0C5C79CD4}" dt="2020-04-23T12:38:05.854" v="864" actId="20577"/>
          <ac:spMkLst>
            <pc:docMk/>
            <pc:sldMk cId="320493627" sldId="285"/>
            <ac:spMk id="2" creationId="{68832B05-7EC7-45AD-BC3F-BBFBC0E8F064}"/>
          </ac:spMkLst>
        </pc:spChg>
        <pc:spChg chg="mod">
          <ac:chgData name="Carlos J. De Oliveira" userId="ca41cdfad799e06b" providerId="LiveId" clId="{9F2FB6AB-B694-4C27-B446-79E0C5C79CD4}" dt="2020-04-23T10:27:16.883" v="833" actId="14100"/>
          <ac:spMkLst>
            <pc:docMk/>
            <pc:sldMk cId="320493627" sldId="285"/>
            <ac:spMk id="3" creationId="{17214C2D-7240-4B0C-AD93-6A015F87C2BE}"/>
          </ac:spMkLst>
        </pc:spChg>
        <pc:spChg chg="add del">
          <ac:chgData name="Carlos J. De Oliveira" userId="ca41cdfad799e06b" providerId="LiveId" clId="{9F2FB6AB-B694-4C27-B446-79E0C5C79CD4}" dt="2020-04-23T10:19:38.476" v="743"/>
          <ac:spMkLst>
            <pc:docMk/>
            <pc:sldMk cId="320493627" sldId="285"/>
            <ac:spMk id="9" creationId="{9B97219C-D663-4278-83B6-4E87884E88AB}"/>
          </ac:spMkLst>
        </pc:spChg>
        <pc:spChg chg="add del">
          <ac:chgData name="Carlos J. De Oliveira" userId="ca41cdfad799e06b" providerId="LiveId" clId="{9F2FB6AB-B694-4C27-B446-79E0C5C79CD4}" dt="2020-04-23T10:19:46.501" v="745"/>
          <ac:spMkLst>
            <pc:docMk/>
            <pc:sldMk cId="320493627" sldId="285"/>
            <ac:spMk id="11" creationId="{F13BBDE7-07D0-4084-B450-88C78F991EAB}"/>
          </ac:spMkLst>
        </pc:spChg>
        <pc:picChg chg="del">
          <ac:chgData name="Carlos J. De Oliveira" userId="ca41cdfad799e06b" providerId="LiveId" clId="{9F2FB6AB-B694-4C27-B446-79E0C5C79CD4}" dt="2020-04-23T10:19:26.714" v="741" actId="478"/>
          <ac:picMkLst>
            <pc:docMk/>
            <pc:sldMk cId="320493627" sldId="285"/>
            <ac:picMk id="4" creationId="{3BC53D2F-7188-484D-A4E2-152F629C48E4}"/>
          </ac:picMkLst>
        </pc:picChg>
      </pc:sldChg>
      <pc:sldChg chg="modSp">
        <pc:chgData name="Carlos J. De Oliveira" userId="ca41cdfad799e06b" providerId="LiveId" clId="{9F2FB6AB-B694-4C27-B446-79E0C5C79CD4}" dt="2020-04-23T12:49:35.934" v="994" actId="20577"/>
        <pc:sldMkLst>
          <pc:docMk/>
          <pc:sldMk cId="3354485997" sldId="286"/>
        </pc:sldMkLst>
        <pc:spChg chg="mod">
          <ac:chgData name="Carlos J. De Oliveira" userId="ca41cdfad799e06b" providerId="LiveId" clId="{9F2FB6AB-B694-4C27-B446-79E0C5C79CD4}" dt="2020-04-23T12:38:33.769" v="870" actId="20577"/>
          <ac:spMkLst>
            <pc:docMk/>
            <pc:sldMk cId="3354485997" sldId="286"/>
            <ac:spMk id="2" creationId="{B4C8FC65-AAD6-4967-B88B-F45613A9B332}"/>
          </ac:spMkLst>
        </pc:spChg>
        <pc:spChg chg="mod">
          <ac:chgData name="Carlos J. De Oliveira" userId="ca41cdfad799e06b" providerId="LiveId" clId="{9F2FB6AB-B694-4C27-B446-79E0C5C79CD4}" dt="2020-04-23T12:49:35.934" v="994" actId="20577"/>
          <ac:spMkLst>
            <pc:docMk/>
            <pc:sldMk cId="3354485997" sldId="286"/>
            <ac:spMk id="3" creationId="{B7C81AC7-0BE7-42A1-8053-F375DF1715B5}"/>
          </ac:spMkLst>
        </pc:spChg>
      </pc:sldChg>
      <pc:sldChg chg="delSp modSp">
        <pc:chgData name="Carlos J. De Oliveira" userId="ca41cdfad799e06b" providerId="LiveId" clId="{9F2FB6AB-B694-4C27-B446-79E0C5C79CD4}" dt="2020-04-23T12:55:06.495" v="1074" actId="20577"/>
        <pc:sldMkLst>
          <pc:docMk/>
          <pc:sldMk cId="2359238482" sldId="287"/>
        </pc:sldMkLst>
        <pc:spChg chg="mod">
          <ac:chgData name="Carlos J. De Oliveira" userId="ca41cdfad799e06b" providerId="LiveId" clId="{9F2FB6AB-B694-4C27-B446-79E0C5C79CD4}" dt="2020-04-23T12:50:59.763" v="1010" actId="255"/>
          <ac:spMkLst>
            <pc:docMk/>
            <pc:sldMk cId="2359238482" sldId="287"/>
            <ac:spMk id="2" creationId="{DA69370F-FB96-4E4D-AE3D-DDEA0F9F9725}"/>
          </ac:spMkLst>
        </pc:spChg>
        <pc:spChg chg="mod">
          <ac:chgData name="Carlos J. De Oliveira" userId="ca41cdfad799e06b" providerId="LiveId" clId="{9F2FB6AB-B694-4C27-B446-79E0C5C79CD4}" dt="2020-04-23T12:55:06.495" v="1074" actId="20577"/>
          <ac:spMkLst>
            <pc:docMk/>
            <pc:sldMk cId="2359238482" sldId="287"/>
            <ac:spMk id="6" creationId="{5EBCFEF5-FF11-4187-8090-C136B9D55B9E}"/>
          </ac:spMkLst>
        </pc:spChg>
        <pc:picChg chg="del">
          <ac:chgData name="Carlos J. De Oliveira" userId="ca41cdfad799e06b" providerId="LiveId" clId="{9F2FB6AB-B694-4C27-B446-79E0C5C79CD4}" dt="2020-04-23T12:51:07.210" v="1011" actId="478"/>
          <ac:picMkLst>
            <pc:docMk/>
            <pc:sldMk cId="2359238482" sldId="287"/>
            <ac:picMk id="5" creationId="{9B435E84-126E-4E1D-B8A9-EC418C367226}"/>
          </ac:picMkLst>
        </pc:picChg>
      </pc:sldChg>
      <pc:sldChg chg="delSp modSp">
        <pc:chgData name="Carlos J. De Oliveira" userId="ca41cdfad799e06b" providerId="LiveId" clId="{9F2FB6AB-B694-4C27-B446-79E0C5C79CD4}" dt="2020-04-23T13:00:20.543" v="1215" actId="1036"/>
        <pc:sldMkLst>
          <pc:docMk/>
          <pc:sldMk cId="3323631107" sldId="288"/>
        </pc:sldMkLst>
        <pc:spChg chg="mod">
          <ac:chgData name="Carlos J. De Oliveira" userId="ca41cdfad799e06b" providerId="LiveId" clId="{9F2FB6AB-B694-4C27-B446-79E0C5C79CD4}" dt="2020-04-23T12:57:15.391" v="1118" actId="1037"/>
          <ac:spMkLst>
            <pc:docMk/>
            <pc:sldMk cId="3323631107" sldId="288"/>
            <ac:spMk id="2" creationId="{523A09F1-D930-4F40-AE55-75DC633F8F35}"/>
          </ac:spMkLst>
        </pc:spChg>
        <pc:spChg chg="mod">
          <ac:chgData name="Carlos J. De Oliveira" userId="ca41cdfad799e06b" providerId="LiveId" clId="{9F2FB6AB-B694-4C27-B446-79E0C5C79CD4}" dt="2020-04-23T13:00:20.543" v="1215" actId="1036"/>
          <ac:spMkLst>
            <pc:docMk/>
            <pc:sldMk cId="3323631107" sldId="288"/>
            <ac:spMk id="3" creationId="{5C2F89E3-A4DB-4D4E-A04D-43A17EA1A1E0}"/>
          </ac:spMkLst>
        </pc:spChg>
        <pc:spChg chg="del">
          <ac:chgData name="Carlos J. De Oliveira" userId="ca41cdfad799e06b" providerId="LiveId" clId="{9F2FB6AB-B694-4C27-B446-79E0C5C79CD4}" dt="2020-04-23T12:57:23.702" v="1119" actId="478"/>
          <ac:spMkLst>
            <pc:docMk/>
            <pc:sldMk cId="3323631107" sldId="288"/>
            <ac:spMk id="9" creationId="{4714B02B-C2DC-46AB-A29D-1F164A0F4D04}"/>
          </ac:spMkLst>
        </pc:spChg>
        <pc:picChg chg="del">
          <ac:chgData name="Carlos J. De Oliveira" userId="ca41cdfad799e06b" providerId="LiveId" clId="{9F2FB6AB-B694-4C27-B446-79E0C5C79CD4}" dt="2020-04-23T12:57:26.415" v="1120" actId="478"/>
          <ac:picMkLst>
            <pc:docMk/>
            <pc:sldMk cId="3323631107" sldId="288"/>
            <ac:picMk id="4" creationId="{BBBBD5AC-1D41-4A23-A1D9-853225D7FB0D}"/>
          </ac:picMkLst>
        </pc:picChg>
      </pc:sldChg>
      <pc:sldChg chg="modSp">
        <pc:chgData name="Carlos J. De Oliveira" userId="ca41cdfad799e06b" providerId="LiveId" clId="{9F2FB6AB-B694-4C27-B446-79E0C5C79CD4}" dt="2020-04-23T13:44:32.215" v="1358" actId="20577"/>
        <pc:sldMkLst>
          <pc:docMk/>
          <pc:sldMk cId="3463969065" sldId="289"/>
        </pc:sldMkLst>
        <pc:spChg chg="mod">
          <ac:chgData name="Carlos J. De Oliveira" userId="ca41cdfad799e06b" providerId="LiveId" clId="{9F2FB6AB-B694-4C27-B446-79E0C5C79CD4}" dt="2020-04-23T13:44:11.296" v="1340" actId="14100"/>
          <ac:spMkLst>
            <pc:docMk/>
            <pc:sldMk cId="3463969065" sldId="289"/>
            <ac:spMk id="2" creationId="{1599B37A-B736-4322-BFFC-D305CA20B465}"/>
          </ac:spMkLst>
        </pc:spChg>
        <pc:spChg chg="mod">
          <ac:chgData name="Carlos J. De Oliveira" userId="ca41cdfad799e06b" providerId="LiveId" clId="{9F2FB6AB-B694-4C27-B446-79E0C5C79CD4}" dt="2020-04-23T13:44:32.215" v="1358" actId="20577"/>
          <ac:spMkLst>
            <pc:docMk/>
            <pc:sldMk cId="3463969065" sldId="289"/>
            <ac:spMk id="3" creationId="{CD9723A3-2247-41B7-A2CD-FE08AA0DBA3F}"/>
          </ac:spMkLst>
        </pc:spChg>
      </pc:sldChg>
      <pc:sldChg chg="delSp modSp">
        <pc:chgData name="Carlos J. De Oliveira" userId="ca41cdfad799e06b" providerId="LiveId" clId="{9F2FB6AB-B694-4C27-B446-79E0C5C79CD4}" dt="2020-04-23T14:20:48.655" v="1444" actId="14100"/>
        <pc:sldMkLst>
          <pc:docMk/>
          <pc:sldMk cId="2821783594" sldId="290"/>
        </pc:sldMkLst>
        <pc:spChg chg="mod">
          <ac:chgData name="Carlos J. De Oliveira" userId="ca41cdfad799e06b" providerId="LiveId" clId="{9F2FB6AB-B694-4C27-B446-79E0C5C79CD4}" dt="2020-04-23T14:20:48.655" v="1444" actId="14100"/>
          <ac:spMkLst>
            <pc:docMk/>
            <pc:sldMk cId="2821783594" sldId="290"/>
            <ac:spMk id="2" creationId="{50C99820-A7F5-488D-B2C6-40DFA92D4FC4}"/>
          </ac:spMkLst>
        </pc:spChg>
        <pc:spChg chg="mod">
          <ac:chgData name="Carlos J. De Oliveira" userId="ca41cdfad799e06b" providerId="LiveId" clId="{9F2FB6AB-B694-4C27-B446-79E0C5C79CD4}" dt="2020-04-23T14:17:30.322" v="1443" actId="20577"/>
          <ac:spMkLst>
            <pc:docMk/>
            <pc:sldMk cId="2821783594" sldId="290"/>
            <ac:spMk id="3" creationId="{711EC0EA-67F9-46D8-9639-480665619478}"/>
          </ac:spMkLst>
        </pc:spChg>
        <pc:picChg chg="del">
          <ac:chgData name="Carlos J. De Oliveira" userId="ca41cdfad799e06b" providerId="LiveId" clId="{9F2FB6AB-B694-4C27-B446-79E0C5C79CD4}" dt="2020-04-23T14:15:20.151" v="1394" actId="478"/>
          <ac:picMkLst>
            <pc:docMk/>
            <pc:sldMk cId="2821783594" sldId="290"/>
            <ac:picMk id="4" creationId="{C5A9BC9A-9A84-4652-BF85-BB1ADF7A2A13}"/>
          </ac:picMkLst>
        </pc:picChg>
      </pc:sldChg>
      <pc:sldChg chg="modSp">
        <pc:chgData name="Carlos J. De Oliveira" userId="ca41cdfad799e06b" providerId="LiveId" clId="{9F2FB6AB-B694-4C27-B446-79E0C5C79CD4}" dt="2020-04-23T14:30:20.709" v="1592" actId="1035"/>
        <pc:sldMkLst>
          <pc:docMk/>
          <pc:sldMk cId="395922047" sldId="291"/>
        </pc:sldMkLst>
        <pc:spChg chg="mod">
          <ac:chgData name="Carlos J. De Oliveira" userId="ca41cdfad799e06b" providerId="LiveId" clId="{9F2FB6AB-B694-4C27-B446-79E0C5C79CD4}" dt="2020-04-23T14:27:11.091" v="1461" actId="20577"/>
          <ac:spMkLst>
            <pc:docMk/>
            <pc:sldMk cId="395922047" sldId="291"/>
            <ac:spMk id="2" creationId="{3B97450C-79F6-444C-88DB-D35E79182A72}"/>
          </ac:spMkLst>
        </pc:spChg>
        <pc:spChg chg="mod">
          <ac:chgData name="Carlos J. De Oliveira" userId="ca41cdfad799e06b" providerId="LiveId" clId="{9F2FB6AB-B694-4C27-B446-79E0C5C79CD4}" dt="2020-04-23T14:30:20.709" v="1592" actId="1035"/>
          <ac:spMkLst>
            <pc:docMk/>
            <pc:sldMk cId="395922047" sldId="291"/>
            <ac:spMk id="19" creationId="{034072AC-0041-46DF-B578-C9C35606BDAC}"/>
          </ac:spMkLst>
        </pc:spChg>
      </pc:sldChg>
      <pc:sldChg chg="modSp">
        <pc:chgData name="Carlos J. De Oliveira" userId="ca41cdfad799e06b" providerId="LiveId" clId="{9F2FB6AB-B694-4C27-B446-79E0C5C79CD4}" dt="2020-04-23T14:53:09.651" v="2009" actId="255"/>
        <pc:sldMkLst>
          <pc:docMk/>
          <pc:sldMk cId="1247407107" sldId="292"/>
        </pc:sldMkLst>
        <pc:spChg chg="mod ord">
          <ac:chgData name="Carlos J. De Oliveira" userId="ca41cdfad799e06b" providerId="LiveId" clId="{9F2FB6AB-B694-4C27-B446-79E0C5C79CD4}" dt="2020-04-23T14:53:09.651" v="2009" actId="255"/>
          <ac:spMkLst>
            <pc:docMk/>
            <pc:sldMk cId="1247407107" sldId="292"/>
            <ac:spMk id="2" creationId="{0A947939-BFAF-4A13-AD69-641ECE5AB7F2}"/>
          </ac:spMkLst>
        </pc:spChg>
        <pc:spChg chg="mod">
          <ac:chgData name="Carlos J. De Oliveira" userId="ca41cdfad799e06b" providerId="LiveId" clId="{9F2FB6AB-B694-4C27-B446-79E0C5C79CD4}" dt="2020-04-23T14:41:12.591" v="1893" actId="20577"/>
          <ac:spMkLst>
            <pc:docMk/>
            <pc:sldMk cId="1247407107" sldId="292"/>
            <ac:spMk id="21" creationId="{55A3BE78-C97D-48E6-9969-6283CA147E97}"/>
          </ac:spMkLst>
        </pc:spChg>
      </pc:sldChg>
      <pc:sldChg chg="modSp">
        <pc:chgData name="Carlos J. De Oliveira" userId="ca41cdfad799e06b" providerId="LiveId" clId="{9F2FB6AB-B694-4C27-B446-79E0C5C79CD4}" dt="2020-04-23T14:55:19.973" v="2047" actId="20577"/>
        <pc:sldMkLst>
          <pc:docMk/>
          <pc:sldMk cId="1430319352" sldId="293"/>
        </pc:sldMkLst>
        <pc:spChg chg="mod">
          <ac:chgData name="Carlos J. De Oliveira" userId="ca41cdfad799e06b" providerId="LiveId" clId="{9F2FB6AB-B694-4C27-B446-79E0C5C79CD4}" dt="2020-04-23T14:52:55.849" v="2008" actId="255"/>
          <ac:spMkLst>
            <pc:docMk/>
            <pc:sldMk cId="1430319352" sldId="293"/>
            <ac:spMk id="2" creationId="{33510661-A5F3-4CEC-840D-6BE9EA2FC93A}"/>
          </ac:spMkLst>
        </pc:spChg>
        <pc:spChg chg="mod">
          <ac:chgData name="Carlos J. De Oliveira" userId="ca41cdfad799e06b" providerId="LiveId" clId="{9F2FB6AB-B694-4C27-B446-79E0C5C79CD4}" dt="2020-04-23T14:55:19.973" v="2047" actId="20577"/>
          <ac:spMkLst>
            <pc:docMk/>
            <pc:sldMk cId="1430319352" sldId="293"/>
            <ac:spMk id="3" creationId="{D41D872C-02F9-49ED-8F05-A198E4902265}"/>
          </ac:spMkLst>
        </pc:spChg>
      </pc:sldChg>
      <pc:sldChg chg="addSp modSp">
        <pc:chgData name="Carlos J. De Oliveira" userId="ca41cdfad799e06b" providerId="LiveId" clId="{9F2FB6AB-B694-4C27-B446-79E0C5C79CD4}" dt="2020-04-23T16:10:06.283" v="2229" actId="1037"/>
        <pc:sldMkLst>
          <pc:docMk/>
          <pc:sldMk cId="514511814" sldId="294"/>
        </pc:sldMkLst>
        <pc:spChg chg="mod">
          <ac:chgData name="Carlos J. De Oliveira" userId="ca41cdfad799e06b" providerId="LiveId" clId="{9F2FB6AB-B694-4C27-B446-79E0C5C79CD4}" dt="2020-04-23T16:09:33.384" v="2176" actId="20577"/>
          <ac:spMkLst>
            <pc:docMk/>
            <pc:sldMk cId="514511814" sldId="294"/>
            <ac:spMk id="2" creationId="{0ABC40EC-D07C-4C87-9517-75536697C2B6}"/>
          </ac:spMkLst>
        </pc:spChg>
        <pc:spChg chg="mod">
          <ac:chgData name="Carlos J. De Oliveira" userId="ca41cdfad799e06b" providerId="LiveId" clId="{9F2FB6AB-B694-4C27-B446-79E0C5C79CD4}" dt="2020-04-23T16:09:40.840" v="2202" actId="1035"/>
          <ac:spMkLst>
            <pc:docMk/>
            <pc:sldMk cId="514511814" sldId="294"/>
            <ac:spMk id="3" creationId="{FA5EF1A8-5873-427D-8B3F-5FE68138D2BE}"/>
          </ac:spMkLst>
        </pc:spChg>
        <pc:picChg chg="add mod">
          <ac:chgData name="Carlos J. De Oliveira" userId="ca41cdfad799e06b" providerId="LiveId" clId="{9F2FB6AB-B694-4C27-B446-79E0C5C79CD4}" dt="2020-04-23T16:10:06.283" v="2229" actId="1037"/>
          <ac:picMkLst>
            <pc:docMk/>
            <pc:sldMk cId="514511814" sldId="294"/>
            <ac:picMk id="4" creationId="{DD5125AA-D509-4751-8E8A-68689C5E7BF0}"/>
          </ac:picMkLst>
        </pc:picChg>
      </pc:sldChg>
      <pc:sldChg chg="modSp">
        <pc:chgData name="Carlos J. De Oliveira" userId="ca41cdfad799e06b" providerId="LiveId" clId="{9F2FB6AB-B694-4C27-B446-79E0C5C79CD4}" dt="2020-04-23T16:17:08.750" v="2421" actId="1037"/>
        <pc:sldMkLst>
          <pc:docMk/>
          <pc:sldMk cId="1109878367" sldId="295"/>
        </pc:sldMkLst>
        <pc:spChg chg="mod">
          <ac:chgData name="Carlos J. De Oliveira" userId="ca41cdfad799e06b" providerId="LiveId" clId="{9F2FB6AB-B694-4C27-B446-79E0C5C79CD4}" dt="2020-04-23T16:11:30.067" v="2233" actId="121"/>
          <ac:spMkLst>
            <pc:docMk/>
            <pc:sldMk cId="1109878367" sldId="295"/>
            <ac:spMk id="2" creationId="{95393D45-EB2E-4FFF-B9A0-4BF4FF922A69}"/>
          </ac:spMkLst>
        </pc:spChg>
        <pc:spChg chg="mod">
          <ac:chgData name="Carlos J. De Oliveira" userId="ca41cdfad799e06b" providerId="LiveId" clId="{9F2FB6AB-B694-4C27-B446-79E0C5C79CD4}" dt="2020-04-23T16:17:08.750" v="2421" actId="1037"/>
          <ac:spMkLst>
            <pc:docMk/>
            <pc:sldMk cId="1109878367" sldId="295"/>
            <ac:spMk id="4" creationId="{3AD76C40-0FFE-45B4-A32F-1D348C5A397D}"/>
          </ac:spMkLst>
        </pc:spChg>
      </pc:sldChg>
      <pc:sldChg chg="addSp modSp">
        <pc:chgData name="Carlos J. De Oliveira" userId="ca41cdfad799e06b" providerId="LiveId" clId="{9F2FB6AB-B694-4C27-B446-79E0C5C79CD4}" dt="2020-04-23T16:31:06.741" v="2752" actId="14100"/>
        <pc:sldMkLst>
          <pc:docMk/>
          <pc:sldMk cId="177220095" sldId="296"/>
        </pc:sldMkLst>
        <pc:spChg chg="mod">
          <ac:chgData name="Carlos J. De Oliveira" userId="ca41cdfad799e06b" providerId="LiveId" clId="{9F2FB6AB-B694-4C27-B446-79E0C5C79CD4}" dt="2020-04-23T16:29:05.666" v="2739" actId="1035"/>
          <ac:spMkLst>
            <pc:docMk/>
            <pc:sldMk cId="177220095" sldId="296"/>
            <ac:spMk id="2" creationId="{082FFA47-4DBF-45DC-98D2-2DBDD6CA81A4}"/>
          </ac:spMkLst>
        </pc:spChg>
        <pc:spChg chg="add mod">
          <ac:chgData name="Carlos J. De Oliveira" userId="ca41cdfad799e06b" providerId="LiveId" clId="{9F2FB6AB-B694-4C27-B446-79E0C5C79CD4}" dt="2020-04-23T16:30:10.602" v="2743" actId="13822"/>
          <ac:spMkLst>
            <pc:docMk/>
            <pc:sldMk cId="177220095" sldId="296"/>
            <ac:spMk id="4" creationId="{3E39B845-6DDC-4A29-99CC-1CBFF2C9F425}"/>
          </ac:spMkLst>
        </pc:spChg>
        <pc:graphicFrameChg chg="mod">
          <ac:chgData name="Carlos J. De Oliveira" userId="ca41cdfad799e06b" providerId="LiveId" clId="{9F2FB6AB-B694-4C27-B446-79E0C5C79CD4}" dt="2020-04-23T16:24:17.782" v="2611" actId="255"/>
          <ac:graphicFrameMkLst>
            <pc:docMk/>
            <pc:sldMk cId="177220095" sldId="296"/>
            <ac:graphicFrameMk id="25" creationId="{13FD68A3-7B88-4613-9C9D-17BAE0319293}"/>
          </ac:graphicFrameMkLst>
        </pc:graphicFrameChg>
        <pc:picChg chg="add mod">
          <ac:chgData name="Carlos J. De Oliveira" userId="ca41cdfad799e06b" providerId="LiveId" clId="{9F2FB6AB-B694-4C27-B446-79E0C5C79CD4}" dt="2020-04-23T16:28:54.208" v="2726" actId="1037"/>
          <ac:picMkLst>
            <pc:docMk/>
            <pc:sldMk cId="177220095" sldId="296"/>
            <ac:picMk id="3" creationId="{D4E3AD53-C824-4331-B4D3-55B0E6DF3C9B}"/>
          </ac:picMkLst>
        </pc:picChg>
        <pc:cxnChg chg="add mod">
          <ac:chgData name="Carlos J. De Oliveira" userId="ca41cdfad799e06b" providerId="LiveId" clId="{9F2FB6AB-B694-4C27-B446-79E0C5C79CD4}" dt="2020-04-23T16:31:06.741" v="2752" actId="14100"/>
          <ac:cxnSpMkLst>
            <pc:docMk/>
            <pc:sldMk cId="177220095" sldId="296"/>
            <ac:cxnSpMk id="6" creationId="{EF18B721-8CC1-4A88-95F2-8CCAAC10A084}"/>
          </ac:cxnSpMkLst>
        </pc:cxnChg>
      </pc:sldChg>
      <pc:sldChg chg="addSp modSp new mod ord setBg">
        <pc:chgData name="Carlos J. De Oliveira" userId="ca41cdfad799e06b" providerId="LiveId" clId="{9F2FB6AB-B694-4C27-B446-79E0C5C79CD4}" dt="2020-04-23T16:43:00.777" v="2939"/>
        <pc:sldMkLst>
          <pc:docMk/>
          <pc:sldMk cId="593940615" sldId="298"/>
        </pc:sldMkLst>
        <pc:spChg chg="mod">
          <ac:chgData name="Carlos J. De Oliveira" userId="ca41cdfad799e06b" providerId="LiveId" clId="{9F2FB6AB-B694-4C27-B446-79E0C5C79CD4}" dt="2020-04-23T16:34:33.740" v="2766" actId="26606"/>
          <ac:spMkLst>
            <pc:docMk/>
            <pc:sldMk cId="593940615" sldId="298"/>
            <ac:spMk id="2" creationId="{C88091A0-ADA5-42C6-B908-1FA30FF52CFC}"/>
          </ac:spMkLst>
        </pc:spChg>
        <pc:spChg chg="mod">
          <ac:chgData name="Carlos J. De Oliveira" userId="ca41cdfad799e06b" providerId="LiveId" clId="{9F2FB6AB-B694-4C27-B446-79E0C5C79CD4}" dt="2020-04-23T16:35:31.128" v="2776" actId="255"/>
          <ac:spMkLst>
            <pc:docMk/>
            <pc:sldMk cId="593940615" sldId="298"/>
            <ac:spMk id="3" creationId="{32834353-966D-4027-A3F2-95E318088B91}"/>
          </ac:spMkLst>
        </pc:spChg>
        <pc:picChg chg="add">
          <ac:chgData name="Carlos J. De Oliveira" userId="ca41cdfad799e06b" providerId="LiveId" clId="{9F2FB6AB-B694-4C27-B446-79E0C5C79CD4}" dt="2020-04-23T16:34:33.740" v="2766" actId="26606"/>
          <ac:picMkLst>
            <pc:docMk/>
            <pc:sldMk cId="593940615" sldId="298"/>
            <ac:picMk id="5" creationId="{D64827CE-DEB1-40B5-8807-D75DD7D4A446}"/>
          </ac:picMkLst>
        </pc:picChg>
        <pc:cxnChg chg="add">
          <ac:chgData name="Carlos J. De Oliveira" userId="ca41cdfad799e06b" providerId="LiveId" clId="{9F2FB6AB-B694-4C27-B446-79E0C5C79CD4}" dt="2020-04-23T16:34:33.740" v="2766" actId="26606"/>
          <ac:cxnSpMkLst>
            <pc:docMk/>
            <pc:sldMk cId="593940615" sldId="298"/>
            <ac:cxnSpMk id="9" creationId="{A7F400EE-A8A5-48AF-B4D6-291B52C6F0B0}"/>
          </ac:cxnSpMkLst>
        </pc:cxnChg>
      </pc:sldChg>
      <pc:sldChg chg="delSp modSp add">
        <pc:chgData name="Carlos J. De Oliveira" userId="ca41cdfad799e06b" providerId="LiveId" clId="{9F2FB6AB-B694-4C27-B446-79E0C5C79CD4}" dt="2020-04-23T16:42:48.557" v="2937" actId="478"/>
        <pc:sldMkLst>
          <pc:docMk/>
          <pc:sldMk cId="3381407611" sldId="299"/>
        </pc:sldMkLst>
        <pc:spChg chg="mod">
          <ac:chgData name="Carlos J. De Oliveira" userId="ca41cdfad799e06b" providerId="LiveId" clId="{9F2FB6AB-B694-4C27-B446-79E0C5C79CD4}" dt="2020-04-23T16:36:44.625" v="2831" actId="14100"/>
          <ac:spMkLst>
            <pc:docMk/>
            <pc:sldMk cId="3381407611" sldId="299"/>
            <ac:spMk id="2" creationId="{082FFA47-4DBF-45DC-98D2-2DBDD6CA81A4}"/>
          </ac:spMkLst>
        </pc:spChg>
        <pc:spChg chg="del">
          <ac:chgData name="Carlos J. De Oliveira" userId="ca41cdfad799e06b" providerId="LiveId" clId="{9F2FB6AB-B694-4C27-B446-79E0C5C79CD4}" dt="2020-04-23T16:42:48.557" v="2937" actId="478"/>
          <ac:spMkLst>
            <pc:docMk/>
            <pc:sldMk cId="3381407611" sldId="299"/>
            <ac:spMk id="4" creationId="{3E39B845-6DDC-4A29-99CC-1CBFF2C9F425}"/>
          </ac:spMkLst>
        </pc:spChg>
        <pc:graphicFrameChg chg="mod">
          <ac:chgData name="Carlos J. De Oliveira" userId="ca41cdfad799e06b" providerId="LiveId" clId="{9F2FB6AB-B694-4C27-B446-79E0C5C79CD4}" dt="2020-04-23T16:42:43.820" v="2936" actId="20577"/>
          <ac:graphicFrameMkLst>
            <pc:docMk/>
            <pc:sldMk cId="3381407611" sldId="299"/>
            <ac:graphicFrameMk id="25" creationId="{13FD68A3-7B88-4613-9C9D-17BAE0319293}"/>
          </ac:graphicFrameMkLst>
        </pc:graphicFrameChg>
        <pc:picChg chg="del">
          <ac:chgData name="Carlos J. De Oliveira" userId="ca41cdfad799e06b" providerId="LiveId" clId="{9F2FB6AB-B694-4C27-B446-79E0C5C79CD4}" dt="2020-04-23T16:35:55.410" v="2778" actId="478"/>
          <ac:picMkLst>
            <pc:docMk/>
            <pc:sldMk cId="3381407611" sldId="299"/>
            <ac:picMk id="3" creationId="{D4E3AD53-C824-4331-B4D3-55B0E6DF3C9B}"/>
          </ac:picMkLst>
        </pc:picChg>
        <pc:cxnChg chg="mod">
          <ac:chgData name="Carlos J. De Oliveira" userId="ca41cdfad799e06b" providerId="LiveId" clId="{9F2FB6AB-B694-4C27-B446-79E0C5C79CD4}" dt="2020-04-23T16:37:14.637" v="2846" actId="1036"/>
          <ac:cxnSpMkLst>
            <pc:docMk/>
            <pc:sldMk cId="3381407611" sldId="299"/>
            <ac:cxnSpMk id="6" creationId="{EF18B721-8CC1-4A88-95F2-8CCAAC10A084}"/>
          </ac:cxnSpMkLst>
        </pc:cxnChg>
      </pc:sldChg>
      <pc:sldChg chg="addSp modSp new mod setBg">
        <pc:chgData name="Carlos J. De Oliveira" userId="ca41cdfad799e06b" providerId="LiveId" clId="{9F2FB6AB-B694-4C27-B446-79E0C5C79CD4}" dt="2020-04-23T16:44:40.579" v="2951" actId="255"/>
        <pc:sldMkLst>
          <pc:docMk/>
          <pc:sldMk cId="537559217" sldId="300"/>
        </pc:sldMkLst>
        <pc:spChg chg="mod">
          <ac:chgData name="Carlos J. De Oliveira" userId="ca41cdfad799e06b" providerId="LiveId" clId="{9F2FB6AB-B694-4C27-B446-79E0C5C79CD4}" dt="2020-04-23T16:44:16.808" v="2948" actId="26606"/>
          <ac:spMkLst>
            <pc:docMk/>
            <pc:sldMk cId="537559217" sldId="300"/>
            <ac:spMk id="2" creationId="{0E4D560C-6FC7-4119-89E3-C9001F718486}"/>
          </ac:spMkLst>
        </pc:spChg>
        <pc:spChg chg="mod">
          <ac:chgData name="Carlos J. De Oliveira" userId="ca41cdfad799e06b" providerId="LiveId" clId="{9F2FB6AB-B694-4C27-B446-79E0C5C79CD4}" dt="2020-04-23T16:44:40.579" v="2951" actId="255"/>
          <ac:spMkLst>
            <pc:docMk/>
            <pc:sldMk cId="537559217" sldId="300"/>
            <ac:spMk id="3" creationId="{5CC3106C-CBDA-4E87-9BCD-9178E5B784FE}"/>
          </ac:spMkLst>
        </pc:spChg>
        <pc:picChg chg="add">
          <ac:chgData name="Carlos J. De Oliveira" userId="ca41cdfad799e06b" providerId="LiveId" clId="{9F2FB6AB-B694-4C27-B446-79E0C5C79CD4}" dt="2020-04-23T16:44:16.808" v="2948" actId="26606"/>
          <ac:picMkLst>
            <pc:docMk/>
            <pc:sldMk cId="537559217" sldId="300"/>
            <ac:picMk id="5" creationId="{66157E05-4E68-4467-90E7-8849C940F574}"/>
          </ac:picMkLst>
        </pc:picChg>
        <pc:cxnChg chg="add">
          <ac:chgData name="Carlos J. De Oliveira" userId="ca41cdfad799e06b" providerId="LiveId" clId="{9F2FB6AB-B694-4C27-B446-79E0C5C79CD4}" dt="2020-04-23T16:44:16.808" v="2948" actId="26606"/>
          <ac:cxnSpMkLst>
            <pc:docMk/>
            <pc:sldMk cId="537559217" sldId="300"/>
            <ac:cxnSpMk id="9" creationId="{A7F400EE-A8A5-48AF-B4D6-291B52C6F0B0}"/>
          </ac:cxnSpMkLst>
        </pc:cxnChg>
      </pc:sldChg>
      <pc:sldChg chg="addSp delSp modSp new mod setBg">
        <pc:chgData name="Carlos J. De Oliveira" userId="ca41cdfad799e06b" providerId="LiveId" clId="{9F2FB6AB-B694-4C27-B446-79E0C5C79CD4}" dt="2020-04-23T17:04:50.884" v="3360" actId="20577"/>
        <pc:sldMkLst>
          <pc:docMk/>
          <pc:sldMk cId="741166894" sldId="301"/>
        </pc:sldMkLst>
        <pc:spChg chg="mod">
          <ac:chgData name="Carlos J. De Oliveira" userId="ca41cdfad799e06b" providerId="LiveId" clId="{9F2FB6AB-B694-4C27-B446-79E0C5C79CD4}" dt="2020-04-23T17:04:50.884" v="3360" actId="20577"/>
          <ac:spMkLst>
            <pc:docMk/>
            <pc:sldMk cId="741166894" sldId="301"/>
            <ac:spMk id="2" creationId="{45E5374D-EE66-4D87-9F10-3377D11B693B}"/>
          </ac:spMkLst>
        </pc:spChg>
        <pc:spChg chg="del mod">
          <ac:chgData name="Carlos J. De Oliveira" userId="ca41cdfad799e06b" providerId="LiveId" clId="{9F2FB6AB-B694-4C27-B446-79E0C5C79CD4}" dt="2020-04-23T16:48:16.675" v="3039" actId="478"/>
          <ac:spMkLst>
            <pc:docMk/>
            <pc:sldMk cId="741166894" sldId="301"/>
            <ac:spMk id="3" creationId="{66F33474-22FF-4548-ABDE-92F45399BDD1}"/>
          </ac:spMkLst>
        </pc:spChg>
        <pc:picChg chg="add mod">
          <ac:chgData name="Carlos J. De Oliveira" userId="ca41cdfad799e06b" providerId="LiveId" clId="{9F2FB6AB-B694-4C27-B446-79E0C5C79CD4}" dt="2020-04-23T16:53:15.244" v="3064" actId="1035"/>
          <ac:picMkLst>
            <pc:docMk/>
            <pc:sldMk cId="741166894" sldId="301"/>
            <ac:picMk id="4" creationId="{E98A9A60-B366-4E28-8F24-51D73C9D0DF2}"/>
          </ac:picMkLst>
        </pc:picChg>
        <pc:picChg chg="add mod">
          <ac:chgData name="Carlos J. De Oliveira" userId="ca41cdfad799e06b" providerId="LiveId" clId="{9F2FB6AB-B694-4C27-B446-79E0C5C79CD4}" dt="2020-04-23T16:47:16.604" v="2988" actId="27614"/>
          <ac:picMkLst>
            <pc:docMk/>
            <pc:sldMk cId="741166894" sldId="301"/>
            <ac:picMk id="5" creationId="{3C35F6C9-A2DC-4702-96DF-3E96DE8C055E}"/>
          </ac:picMkLst>
        </pc:picChg>
        <pc:picChg chg="add mod">
          <ac:chgData name="Carlos J. De Oliveira" userId="ca41cdfad799e06b" providerId="LiveId" clId="{9F2FB6AB-B694-4C27-B446-79E0C5C79CD4}" dt="2020-04-23T16:52:46.957" v="3055" actId="14100"/>
          <ac:picMkLst>
            <pc:docMk/>
            <pc:sldMk cId="741166894" sldId="301"/>
            <ac:picMk id="6" creationId="{A61CBAAB-6CCB-45BA-B7C4-D379AD796AA9}"/>
          </ac:picMkLst>
        </pc:picChg>
        <pc:cxnChg chg="add">
          <ac:chgData name="Carlos J. De Oliveira" userId="ca41cdfad799e06b" providerId="LiveId" clId="{9F2FB6AB-B694-4C27-B446-79E0C5C79CD4}" dt="2020-04-23T16:47:12.300" v="2987" actId="26606"/>
          <ac:cxnSpMkLst>
            <pc:docMk/>
            <pc:sldMk cId="741166894" sldId="301"/>
            <ac:cxnSpMk id="9" creationId="{A7F400EE-A8A5-48AF-B4D6-291B52C6F0B0}"/>
          </ac:cxnSpMkLst>
        </pc:cxnChg>
      </pc:sldChg>
      <pc:sldChg chg="addSp delSp modSp add">
        <pc:chgData name="Carlos J. De Oliveira" userId="ca41cdfad799e06b" providerId="LiveId" clId="{9F2FB6AB-B694-4C27-B446-79E0C5C79CD4}" dt="2020-04-23T17:06:42.764" v="3374" actId="20577"/>
        <pc:sldMkLst>
          <pc:docMk/>
          <pc:sldMk cId="860300347" sldId="302"/>
        </pc:sldMkLst>
        <pc:spChg chg="mod">
          <ac:chgData name="Carlos J. De Oliveira" userId="ca41cdfad799e06b" providerId="LiveId" clId="{9F2FB6AB-B694-4C27-B446-79E0C5C79CD4}" dt="2020-04-23T17:06:42.764" v="3374" actId="20577"/>
          <ac:spMkLst>
            <pc:docMk/>
            <pc:sldMk cId="860300347" sldId="302"/>
            <ac:spMk id="2" creationId="{45E5374D-EE66-4D87-9F10-3377D11B693B}"/>
          </ac:spMkLst>
        </pc:spChg>
        <pc:spChg chg="add mod">
          <ac:chgData name="Carlos J. De Oliveira" userId="ca41cdfad799e06b" providerId="LiveId" clId="{9F2FB6AB-B694-4C27-B446-79E0C5C79CD4}" dt="2020-04-23T17:03:35.530" v="3357" actId="20577"/>
          <ac:spMkLst>
            <pc:docMk/>
            <pc:sldMk cId="860300347" sldId="302"/>
            <ac:spMk id="3" creationId="{9BA53F4E-C52E-43EF-AC09-ADF7FB4B64A1}"/>
          </ac:spMkLst>
        </pc:spChg>
        <pc:picChg chg="del">
          <ac:chgData name="Carlos J. De Oliveira" userId="ca41cdfad799e06b" providerId="LiveId" clId="{9F2FB6AB-B694-4C27-B446-79E0C5C79CD4}" dt="2020-04-23T16:55:21.845" v="3105" actId="478"/>
          <ac:picMkLst>
            <pc:docMk/>
            <pc:sldMk cId="860300347" sldId="302"/>
            <ac:picMk id="4" creationId="{E98A9A60-B366-4E28-8F24-51D73C9D0DF2}"/>
          </ac:picMkLst>
        </pc:picChg>
        <pc:picChg chg="del">
          <ac:chgData name="Carlos J. De Oliveira" userId="ca41cdfad799e06b" providerId="LiveId" clId="{9F2FB6AB-B694-4C27-B446-79E0C5C79CD4}" dt="2020-04-23T16:55:22.653" v="3106" actId="478"/>
          <ac:picMkLst>
            <pc:docMk/>
            <pc:sldMk cId="860300347" sldId="302"/>
            <ac:picMk id="6" creationId="{A61CBAAB-6CCB-45BA-B7C4-D379AD796AA9}"/>
          </ac:picMkLst>
        </pc:picChg>
      </pc:sldChg>
      <pc:sldChg chg="addSp modSp new mod setBg">
        <pc:chgData name="Carlos J. De Oliveira" userId="ca41cdfad799e06b" providerId="LiveId" clId="{9F2FB6AB-B694-4C27-B446-79E0C5C79CD4}" dt="2020-04-23T17:10:04.168" v="3446" actId="20577"/>
        <pc:sldMkLst>
          <pc:docMk/>
          <pc:sldMk cId="1058735599" sldId="303"/>
        </pc:sldMkLst>
        <pc:spChg chg="mod">
          <ac:chgData name="Carlos J. De Oliveira" userId="ca41cdfad799e06b" providerId="LiveId" clId="{9F2FB6AB-B694-4C27-B446-79E0C5C79CD4}" dt="2020-04-23T17:06:48.356" v="3376" actId="20577"/>
          <ac:spMkLst>
            <pc:docMk/>
            <pc:sldMk cId="1058735599" sldId="303"/>
            <ac:spMk id="2" creationId="{6DCA9833-4092-4838-8A4D-E9D559C20FDD}"/>
          </ac:spMkLst>
        </pc:spChg>
        <pc:spChg chg="mod">
          <ac:chgData name="Carlos J. De Oliveira" userId="ca41cdfad799e06b" providerId="LiveId" clId="{9F2FB6AB-B694-4C27-B446-79E0C5C79CD4}" dt="2020-04-23T17:10:04.168" v="3446" actId="20577"/>
          <ac:spMkLst>
            <pc:docMk/>
            <pc:sldMk cId="1058735599" sldId="303"/>
            <ac:spMk id="3" creationId="{AD726AF6-8E16-4BD5-9491-48AC75B6DB97}"/>
          </ac:spMkLst>
        </pc:spChg>
        <pc:picChg chg="add">
          <ac:chgData name="Carlos J. De Oliveira" userId="ca41cdfad799e06b" providerId="LiveId" clId="{9F2FB6AB-B694-4C27-B446-79E0C5C79CD4}" dt="2020-04-23T17:06:10.931" v="3371" actId="26606"/>
          <ac:picMkLst>
            <pc:docMk/>
            <pc:sldMk cId="1058735599" sldId="303"/>
            <ac:picMk id="5" creationId="{6ED54D0D-0058-4041-8815-B8314BC65F4B}"/>
          </ac:picMkLst>
        </pc:picChg>
        <pc:cxnChg chg="add">
          <ac:chgData name="Carlos J. De Oliveira" userId="ca41cdfad799e06b" providerId="LiveId" clId="{9F2FB6AB-B694-4C27-B446-79E0C5C79CD4}" dt="2020-04-23T17:06:10.931" v="3371" actId="26606"/>
          <ac:cxnSpMkLst>
            <pc:docMk/>
            <pc:sldMk cId="1058735599" sldId="303"/>
            <ac:cxnSpMk id="9" creationId="{A7F400EE-A8A5-48AF-B4D6-291B52C6F0B0}"/>
          </ac:cxnSpMkLst>
        </pc:cxnChg>
      </pc:sldChg>
      <pc:sldChg chg="addSp delSp modSp new mod setBg">
        <pc:chgData name="Carlos J. De Oliveira" userId="ca41cdfad799e06b" providerId="LiveId" clId="{9F2FB6AB-B694-4C27-B446-79E0C5C79CD4}" dt="2020-04-23T17:17:15.875" v="3501" actId="20577"/>
        <pc:sldMkLst>
          <pc:docMk/>
          <pc:sldMk cId="2593235314" sldId="304"/>
        </pc:sldMkLst>
        <pc:spChg chg="mod">
          <ac:chgData name="Carlos J. De Oliveira" userId="ca41cdfad799e06b" providerId="LiveId" clId="{9F2FB6AB-B694-4C27-B446-79E0C5C79CD4}" dt="2020-04-23T17:17:15.875" v="3501" actId="20577"/>
          <ac:spMkLst>
            <pc:docMk/>
            <pc:sldMk cId="2593235314" sldId="304"/>
            <ac:spMk id="2" creationId="{4907C262-CC93-4BD5-AAF7-A05E2E84AF13}"/>
          </ac:spMkLst>
        </pc:spChg>
        <pc:spChg chg="add del mod">
          <ac:chgData name="Carlos J. De Oliveira" userId="ca41cdfad799e06b" providerId="LiveId" clId="{9F2FB6AB-B694-4C27-B446-79E0C5C79CD4}" dt="2020-04-23T17:16:04.985" v="3494" actId="26606"/>
          <ac:spMkLst>
            <pc:docMk/>
            <pc:sldMk cId="2593235314" sldId="304"/>
            <ac:spMk id="3" creationId="{CF9D8A7E-981C-4D1E-863A-9D0AD15CFDE4}"/>
          </ac:spMkLst>
        </pc:spChg>
        <pc:spChg chg="add">
          <ac:chgData name="Carlos J. De Oliveira" userId="ca41cdfad799e06b" providerId="LiveId" clId="{9F2FB6AB-B694-4C27-B446-79E0C5C79CD4}" dt="2020-04-23T17:16:04.985" v="3494" actId="26606"/>
          <ac:spMkLst>
            <pc:docMk/>
            <pc:sldMk cId="2593235314" sldId="304"/>
            <ac:spMk id="10" creationId="{07E773EB-1EC1-4E49-9DE2-E6F460497242}"/>
          </ac:spMkLst>
        </pc:spChg>
        <pc:graphicFrameChg chg="add del">
          <ac:chgData name="Carlos J. De Oliveira" userId="ca41cdfad799e06b" providerId="LiveId" clId="{9F2FB6AB-B694-4C27-B446-79E0C5C79CD4}" dt="2020-04-23T17:16:04.955" v="3493" actId="26606"/>
          <ac:graphicFrameMkLst>
            <pc:docMk/>
            <pc:sldMk cId="2593235314" sldId="304"/>
            <ac:graphicFrameMk id="5" creationId="{8263FDA4-0E1B-4488-B6EB-473210144CE7}"/>
          </ac:graphicFrameMkLst>
        </pc:graphicFrameChg>
        <pc:graphicFrameChg chg="add mod">
          <ac:chgData name="Carlos J. De Oliveira" userId="ca41cdfad799e06b" providerId="LiveId" clId="{9F2FB6AB-B694-4C27-B446-79E0C5C79CD4}" dt="2020-04-23T17:16:51.984" v="3499" actId="255"/>
          <ac:graphicFrameMkLst>
            <pc:docMk/>
            <pc:sldMk cId="2593235314" sldId="304"/>
            <ac:graphicFrameMk id="7" creationId="{F51E4CF6-0213-4739-B842-9B1B5F0F55CA}"/>
          </ac:graphicFrameMkLst>
        </pc:graphicFrameChg>
      </pc:sldChg>
      <pc:sldChg chg="addSp modSp new mod setBg">
        <pc:chgData name="Carlos J. De Oliveira" userId="ca41cdfad799e06b" providerId="LiveId" clId="{9F2FB6AB-B694-4C27-B446-79E0C5C79CD4}" dt="2020-04-23T18:00:17.153" v="3527" actId="14100"/>
        <pc:sldMkLst>
          <pc:docMk/>
          <pc:sldMk cId="898228972" sldId="305"/>
        </pc:sldMkLst>
        <pc:spChg chg="mod">
          <ac:chgData name="Carlos J. De Oliveira" userId="ca41cdfad799e06b" providerId="LiveId" clId="{9F2FB6AB-B694-4C27-B446-79E0C5C79CD4}" dt="2020-04-23T17:59:48.160" v="3522" actId="26606"/>
          <ac:spMkLst>
            <pc:docMk/>
            <pc:sldMk cId="898228972" sldId="305"/>
            <ac:spMk id="2" creationId="{03757EE5-7E93-44FA-AE90-1050D283B197}"/>
          </ac:spMkLst>
        </pc:spChg>
        <pc:spChg chg="mod">
          <ac:chgData name="Carlos J. De Oliveira" userId="ca41cdfad799e06b" providerId="LiveId" clId="{9F2FB6AB-B694-4C27-B446-79E0C5C79CD4}" dt="2020-04-23T18:00:17.153" v="3527" actId="14100"/>
          <ac:spMkLst>
            <pc:docMk/>
            <pc:sldMk cId="898228972" sldId="305"/>
            <ac:spMk id="3" creationId="{90287520-10FB-448A-949E-38B7E90ACE3F}"/>
          </ac:spMkLst>
        </pc:spChg>
        <pc:picChg chg="add mod">
          <ac:chgData name="Carlos J. De Oliveira" userId="ca41cdfad799e06b" providerId="LiveId" clId="{9F2FB6AB-B694-4C27-B446-79E0C5C79CD4}" dt="2020-04-23T17:59:57.947" v="3523" actId="27614"/>
          <ac:picMkLst>
            <pc:docMk/>
            <pc:sldMk cId="898228972" sldId="305"/>
            <ac:picMk id="5" creationId="{8F1EB48F-3D75-4CC9-A1D5-4C8D0F85F44C}"/>
          </ac:picMkLst>
        </pc:picChg>
        <pc:cxnChg chg="add">
          <ac:chgData name="Carlos J. De Oliveira" userId="ca41cdfad799e06b" providerId="LiveId" clId="{9F2FB6AB-B694-4C27-B446-79E0C5C79CD4}" dt="2020-04-23T17:59:48.160" v="3522" actId="26606"/>
          <ac:cxnSpMkLst>
            <pc:docMk/>
            <pc:sldMk cId="898228972" sldId="305"/>
            <ac:cxnSpMk id="9" creationId="{A7F400EE-A8A5-48AF-B4D6-291B52C6F0B0}"/>
          </ac:cxnSpMkLst>
        </pc:cxnChg>
      </pc:sldChg>
      <pc:sldChg chg="addSp delSp modSp new mod setBg">
        <pc:chgData name="Carlos J. De Oliveira" userId="ca41cdfad799e06b" providerId="LiveId" clId="{9F2FB6AB-B694-4C27-B446-79E0C5C79CD4}" dt="2020-04-23T18:09:32.023" v="3668" actId="20577"/>
        <pc:sldMkLst>
          <pc:docMk/>
          <pc:sldMk cId="1515822739" sldId="306"/>
        </pc:sldMkLst>
        <pc:spChg chg="mod">
          <ac:chgData name="Carlos J. De Oliveira" userId="ca41cdfad799e06b" providerId="LiveId" clId="{9F2FB6AB-B694-4C27-B446-79E0C5C79CD4}" dt="2020-04-23T18:09:32.023" v="3668" actId="20577"/>
          <ac:spMkLst>
            <pc:docMk/>
            <pc:sldMk cId="1515822739" sldId="306"/>
            <ac:spMk id="2" creationId="{443AB288-6F35-4D32-9FDC-9390E1B08926}"/>
          </ac:spMkLst>
        </pc:spChg>
        <pc:spChg chg="del mod">
          <ac:chgData name="Carlos J. De Oliveira" userId="ca41cdfad799e06b" providerId="LiveId" clId="{9F2FB6AB-B694-4C27-B446-79E0C5C79CD4}" dt="2020-04-23T18:08:22.612" v="3660" actId="26606"/>
          <ac:spMkLst>
            <pc:docMk/>
            <pc:sldMk cId="1515822739" sldId="306"/>
            <ac:spMk id="3" creationId="{E7C5612E-33D6-44D2-BACF-E392128D0E14}"/>
          </ac:spMkLst>
        </pc:spChg>
        <pc:spChg chg="add">
          <ac:chgData name="Carlos J. De Oliveira" userId="ca41cdfad799e06b" providerId="LiveId" clId="{9F2FB6AB-B694-4C27-B446-79E0C5C79CD4}" dt="2020-04-23T18:08:22.612" v="3660" actId="26606"/>
          <ac:spMkLst>
            <pc:docMk/>
            <pc:sldMk cId="1515822739" sldId="306"/>
            <ac:spMk id="10" creationId="{D5F2E7E6-0185-44B7-851D-B22EE2A0DEF5}"/>
          </ac:spMkLst>
        </pc:spChg>
        <pc:graphicFrameChg chg="add mod">
          <ac:chgData name="Carlos J. De Oliveira" userId="ca41cdfad799e06b" providerId="LiveId" clId="{9F2FB6AB-B694-4C27-B446-79E0C5C79CD4}" dt="2020-04-23T18:08:51.094" v="3666" actId="14100"/>
          <ac:graphicFrameMkLst>
            <pc:docMk/>
            <pc:sldMk cId="1515822739" sldId="306"/>
            <ac:graphicFrameMk id="5" creationId="{16779D23-1A1E-4025-A603-B148E353A4B3}"/>
          </ac:graphicFrameMkLst>
        </pc:graphicFrameChg>
      </pc:sldChg>
    </pc:docChg>
  </pc:docChgLst>
  <pc:docChgLst>
    <pc:chgData name="Carlos J. De Oliveira" userId="ca41cdfad799e06b" providerId="LiveId" clId="{E084FE70-F5A1-4C11-81E4-049EB99E5FDF}"/>
    <pc:docChg chg="modSld">
      <pc:chgData name="Carlos J. De Oliveira" userId="ca41cdfad799e06b" providerId="LiveId" clId="{E084FE70-F5A1-4C11-81E4-049EB99E5FDF}" dt="2021-04-22T22:04:57.976" v="1" actId="20577"/>
      <pc:docMkLst>
        <pc:docMk/>
      </pc:docMkLst>
      <pc:sldChg chg="modSp mod">
        <pc:chgData name="Carlos J. De Oliveira" userId="ca41cdfad799e06b" providerId="LiveId" clId="{E084FE70-F5A1-4C11-81E4-049EB99E5FDF}" dt="2021-04-22T22:04:57.976" v="1" actId="20577"/>
        <pc:sldMkLst>
          <pc:docMk/>
          <pc:sldMk cId="823140972" sldId="256"/>
        </pc:sldMkLst>
        <pc:spChg chg="mod">
          <ac:chgData name="Carlos J. De Oliveira" userId="ca41cdfad799e06b" providerId="LiveId" clId="{E084FE70-F5A1-4C11-81E4-049EB99E5FDF}" dt="2021-04-22T22:04:57.976" v="1" actId="20577"/>
          <ac:spMkLst>
            <pc:docMk/>
            <pc:sldMk cId="823140972" sldId="256"/>
            <ac:spMk id="3" creationId="{3B39EA83-FE6A-4424-BDD0-873C4D8E6771}"/>
          </ac:spMkLst>
        </pc:spChg>
      </pc:sldChg>
    </pc:docChg>
  </pc:docChgLst>
  <pc:docChgLst>
    <pc:chgData name="Carlos J. De Oliveira" userId="ca41cdfad799e06b" providerId="Windows Live" clId="Web-{93DCEBB4-07F2-41B9-9E12-31E3C10949A9}"/>
    <pc:docChg chg="modSld">
      <pc:chgData name="Carlos J. De Oliveira" userId="ca41cdfad799e06b" providerId="Windows Live" clId="Web-{93DCEBB4-07F2-41B9-9E12-31E3C10949A9}" dt="2022-11-11T18:25:19.079" v="1" actId="20577"/>
      <pc:docMkLst>
        <pc:docMk/>
      </pc:docMkLst>
      <pc:sldChg chg="modSp">
        <pc:chgData name="Carlos J. De Oliveira" userId="ca41cdfad799e06b" providerId="Windows Live" clId="Web-{93DCEBB4-07F2-41B9-9E12-31E3C10949A9}" dt="2022-11-11T18:25:19.079" v="1" actId="20577"/>
        <pc:sldMkLst>
          <pc:docMk/>
          <pc:sldMk cId="823140972" sldId="256"/>
        </pc:sldMkLst>
        <pc:spChg chg="mod">
          <ac:chgData name="Carlos J. De Oliveira" userId="ca41cdfad799e06b" providerId="Windows Live" clId="Web-{93DCEBB4-07F2-41B9-9E12-31E3C10949A9}" dt="2022-11-11T18:25:19.079" v="1" actId="20577"/>
          <ac:spMkLst>
            <pc:docMk/>
            <pc:sldMk cId="823140972" sldId="256"/>
            <ac:spMk id="3" creationId="{3B39EA83-FE6A-4424-BDD0-873C4D8E6771}"/>
          </ac:spMkLst>
        </pc:spChg>
      </pc:sldChg>
    </pc:docChg>
  </pc:docChgLst>
  <pc:docChgLst>
    <pc:chgData name="Carlos J. De Oliveira" userId="ca41cdfad799e06b" providerId="LiveId" clId="{BB76A00E-EA62-4B56-AB59-E1BAE899DA26}"/>
    <pc:docChg chg="modSld">
      <pc:chgData name="Carlos J. De Oliveira" userId="ca41cdfad799e06b" providerId="LiveId" clId="{BB76A00E-EA62-4B56-AB59-E1BAE899DA26}" dt="2021-12-02T19:08:05.102" v="9" actId="20577"/>
      <pc:docMkLst>
        <pc:docMk/>
      </pc:docMkLst>
      <pc:sldChg chg="modSp mod">
        <pc:chgData name="Carlos J. De Oliveira" userId="ca41cdfad799e06b" providerId="LiveId" clId="{BB76A00E-EA62-4B56-AB59-E1BAE899DA26}" dt="2021-12-02T19:08:05.102" v="9" actId="20577"/>
        <pc:sldMkLst>
          <pc:docMk/>
          <pc:sldMk cId="823140972" sldId="256"/>
        </pc:sldMkLst>
        <pc:spChg chg="mod">
          <ac:chgData name="Carlos J. De Oliveira" userId="ca41cdfad799e06b" providerId="LiveId" clId="{BB76A00E-EA62-4B56-AB59-E1BAE899DA26}" dt="2021-12-02T19:08:05.102" v="9" actId="20577"/>
          <ac:spMkLst>
            <pc:docMk/>
            <pc:sldMk cId="823140972" sldId="256"/>
            <ac:spMk id="3" creationId="{3B39EA83-FE6A-4424-BDD0-873C4D8E6771}"/>
          </ac:spMkLst>
        </pc:spChg>
      </pc:sldChg>
    </pc:docChg>
  </pc:docChgLst>
  <pc:docChgLst>
    <pc:chgData name="Carlos J. De Oliveira" userId="ca41cdfad799e06b" providerId="LiveId" clId="{074D6B3C-282F-4E74-B3D4-8DECFE668BE9}"/>
    <pc:docChg chg="modSld">
      <pc:chgData name="Carlos J. De Oliveira" userId="ca41cdfad799e06b" providerId="LiveId" clId="{074D6B3C-282F-4E74-B3D4-8DECFE668BE9}" dt="2023-06-10T11:36:58.835" v="5" actId="20577"/>
      <pc:docMkLst>
        <pc:docMk/>
      </pc:docMkLst>
      <pc:sldChg chg="modSp mod">
        <pc:chgData name="Carlos J. De Oliveira" userId="ca41cdfad799e06b" providerId="LiveId" clId="{074D6B3C-282F-4E74-B3D4-8DECFE668BE9}" dt="2023-06-10T11:36:58.835" v="5" actId="20577"/>
        <pc:sldMkLst>
          <pc:docMk/>
          <pc:sldMk cId="823140972" sldId="256"/>
        </pc:sldMkLst>
        <pc:spChg chg="mod">
          <ac:chgData name="Carlos J. De Oliveira" userId="ca41cdfad799e06b" providerId="LiveId" clId="{074D6B3C-282F-4E74-B3D4-8DECFE668BE9}" dt="2023-06-10T11:36:58.835" v="5" actId="20577"/>
          <ac:spMkLst>
            <pc:docMk/>
            <pc:sldMk cId="823140972" sldId="256"/>
            <ac:spMk id="3" creationId="{3B39EA83-FE6A-4424-BDD0-873C4D8E6771}"/>
          </ac:spMkLst>
        </pc:spChg>
      </pc:sldChg>
    </pc:docChg>
  </pc:docChgLst>
  <pc:docChgLst>
    <pc:chgData name="Carlos J. De Oliveira" userId="ca41cdfad799e06b" providerId="LiveId" clId="{1E40D370-B13D-4E11-97E3-EA50E74B991F}"/>
    <pc:docChg chg="modSld">
      <pc:chgData name="Carlos J. De Oliveira" userId="ca41cdfad799e06b" providerId="LiveId" clId="{1E40D370-B13D-4E11-97E3-EA50E74B991F}" dt="2022-06-11T10:16:42.042" v="11" actId="20577"/>
      <pc:docMkLst>
        <pc:docMk/>
      </pc:docMkLst>
      <pc:sldChg chg="modSp mod">
        <pc:chgData name="Carlos J. De Oliveira" userId="ca41cdfad799e06b" providerId="LiveId" clId="{1E40D370-B13D-4E11-97E3-EA50E74B991F}" dt="2022-06-11T10:16:42.042" v="11" actId="20577"/>
        <pc:sldMkLst>
          <pc:docMk/>
          <pc:sldMk cId="823140972" sldId="256"/>
        </pc:sldMkLst>
        <pc:spChg chg="mod">
          <ac:chgData name="Carlos J. De Oliveira" userId="ca41cdfad799e06b" providerId="LiveId" clId="{1E40D370-B13D-4E11-97E3-EA50E74B991F}" dt="2022-06-11T10:12:51.621" v="3" actId="20577"/>
          <ac:spMkLst>
            <pc:docMk/>
            <pc:sldMk cId="823140972" sldId="256"/>
            <ac:spMk id="2" creationId="{2C311F6F-05E7-4C82-9E46-3602FA75412C}"/>
          </ac:spMkLst>
        </pc:spChg>
        <pc:spChg chg="mod">
          <ac:chgData name="Carlos J. De Oliveira" userId="ca41cdfad799e06b" providerId="LiveId" clId="{1E40D370-B13D-4E11-97E3-EA50E74B991F}" dt="2022-06-11T10:16:42.042" v="11" actId="20577"/>
          <ac:spMkLst>
            <pc:docMk/>
            <pc:sldMk cId="823140972" sldId="256"/>
            <ac:spMk id="3" creationId="{3B39EA83-FE6A-4424-BDD0-873C4D8E6771}"/>
          </ac:spMkLst>
        </pc:spChg>
      </pc:sldChg>
    </pc:docChg>
  </pc:docChgLst>
  <pc:docChgLst>
    <pc:chgData name="Carlos J. De Oliveira" userId="ca41cdfad799e06b" providerId="LiveId" clId="{17766848-94EF-4346-B42D-3A22EC319153}"/>
    <pc:docChg chg="delSld modSld">
      <pc:chgData name="Carlos J. De Oliveira" userId="ca41cdfad799e06b" providerId="LiveId" clId="{17766848-94EF-4346-B42D-3A22EC319153}" dt="2022-11-11T11:18:05.037" v="10" actId="20577"/>
      <pc:docMkLst>
        <pc:docMk/>
      </pc:docMkLst>
      <pc:sldChg chg="modSp mod">
        <pc:chgData name="Carlos J. De Oliveira" userId="ca41cdfad799e06b" providerId="LiveId" clId="{17766848-94EF-4346-B42D-3A22EC319153}" dt="2022-11-11T11:18:05.037" v="10" actId="20577"/>
        <pc:sldMkLst>
          <pc:docMk/>
          <pc:sldMk cId="823140972" sldId="256"/>
        </pc:sldMkLst>
        <pc:spChg chg="mod">
          <ac:chgData name="Carlos J. De Oliveira" userId="ca41cdfad799e06b" providerId="LiveId" clId="{17766848-94EF-4346-B42D-3A22EC319153}" dt="2022-11-11T11:18:05.037" v="10" actId="20577"/>
          <ac:spMkLst>
            <pc:docMk/>
            <pc:sldMk cId="823140972" sldId="256"/>
            <ac:spMk id="3" creationId="{3B39EA83-FE6A-4424-BDD0-873C4D8E6771}"/>
          </ac:spMkLst>
        </pc:spChg>
      </pc:sldChg>
      <pc:sldChg chg="del">
        <pc:chgData name="Carlos J. De Oliveira" userId="ca41cdfad799e06b" providerId="LiveId" clId="{17766848-94EF-4346-B42D-3A22EC319153}" dt="2022-11-11T11:17:10.428" v="0" actId="47"/>
        <pc:sldMkLst>
          <pc:docMk/>
          <pc:sldMk cId="177220095" sldId="296"/>
        </pc:sldMkLst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804FC4-8AEF-49DB-B80A-A02382A3D4A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814CC88-8505-4683-907C-1A36DD49C4E3}">
      <dgm:prSet custT="1"/>
      <dgm:spPr/>
      <dgm:t>
        <a:bodyPr/>
        <a:lstStyle/>
        <a:p>
          <a:r>
            <a:rPr lang="en-US" sz="2400" b="0" i="0"/>
            <a:t>Linear separability of data does not matter to the algorithm</a:t>
          </a:r>
          <a:endParaRPr lang="en-US" sz="2400"/>
        </a:p>
      </dgm:t>
    </dgm:pt>
    <dgm:pt modelId="{2B5CB065-3D20-4650-8300-226A87F3BD3E}" type="parTrans" cxnId="{CB38EA00-C18D-4E1F-98C0-77151DA89775}">
      <dgm:prSet/>
      <dgm:spPr/>
      <dgm:t>
        <a:bodyPr/>
        <a:lstStyle/>
        <a:p>
          <a:endParaRPr lang="en-US"/>
        </a:p>
      </dgm:t>
    </dgm:pt>
    <dgm:pt modelId="{9DF5701C-852C-4906-8411-8826456A0843}" type="sibTrans" cxnId="{CB38EA00-C18D-4E1F-98C0-77151DA89775}">
      <dgm:prSet/>
      <dgm:spPr/>
      <dgm:t>
        <a:bodyPr/>
        <a:lstStyle/>
        <a:p>
          <a:endParaRPr lang="en-US"/>
        </a:p>
      </dgm:t>
    </dgm:pt>
    <dgm:pt modelId="{36838E17-4084-489D-804B-DFC02BD8D064}">
      <dgm:prSet custT="1"/>
      <dgm:spPr/>
      <dgm:t>
        <a:bodyPr/>
        <a:lstStyle/>
        <a:p>
          <a:r>
            <a:rPr lang="en-US" sz="2400" b="0" i="0"/>
            <a:t>And it works directly with categorical features without encoding </a:t>
          </a:r>
          <a:r>
            <a:rPr lang="en-US" sz="2400" b="0" i="0">
              <a:sym typeface="Wingdings" panose="05000000000000000000" pitchFamily="2" charset="2"/>
            </a:rPr>
            <a:t> </a:t>
          </a:r>
          <a:r>
            <a:rPr lang="en-US" sz="2400" b="0" i="0"/>
            <a:t>ease of use</a:t>
          </a:r>
          <a:endParaRPr lang="en-US" sz="2400"/>
        </a:p>
      </dgm:t>
    </dgm:pt>
    <dgm:pt modelId="{B42D2F66-0F3F-4BE5-B5B0-5810F152281A}" type="parTrans" cxnId="{7E614895-A01A-487C-BD0B-24A82B005110}">
      <dgm:prSet/>
      <dgm:spPr/>
      <dgm:t>
        <a:bodyPr/>
        <a:lstStyle/>
        <a:p>
          <a:endParaRPr lang="en-US"/>
        </a:p>
      </dgm:t>
    </dgm:pt>
    <dgm:pt modelId="{F6EAEA74-33B5-4FC8-8B33-92D0B5AC697E}" type="sibTrans" cxnId="{7E614895-A01A-487C-BD0B-24A82B005110}">
      <dgm:prSet/>
      <dgm:spPr/>
      <dgm:t>
        <a:bodyPr/>
        <a:lstStyle/>
        <a:p>
          <a:endParaRPr lang="en-US"/>
        </a:p>
      </dgm:t>
    </dgm:pt>
    <dgm:pt modelId="{A5AA7890-8365-48C4-AE5A-223976D6C04D}">
      <dgm:prSet custT="1"/>
      <dgm:spPr/>
      <dgm:t>
        <a:bodyPr/>
        <a:lstStyle/>
        <a:p>
          <a:r>
            <a:rPr lang="en-US" sz="2400" b="0" i="0"/>
            <a:t>Also, the trained model is very easy to interpret and explain</a:t>
          </a:r>
          <a:endParaRPr lang="en-US" sz="2400"/>
        </a:p>
      </dgm:t>
    </dgm:pt>
    <dgm:pt modelId="{E06873EA-3D37-4A8C-B43B-A95DE7550170}" type="parTrans" cxnId="{BC8C5484-DEF3-481C-81CE-CAE3D9CA27F4}">
      <dgm:prSet/>
      <dgm:spPr/>
      <dgm:t>
        <a:bodyPr/>
        <a:lstStyle/>
        <a:p>
          <a:endParaRPr lang="en-US"/>
        </a:p>
      </dgm:t>
    </dgm:pt>
    <dgm:pt modelId="{5347AE06-6CBA-4DB5-BA8D-EB6C8AF05FC8}" type="sibTrans" cxnId="{BC8C5484-DEF3-481C-81CE-CAE3D9CA27F4}">
      <dgm:prSet/>
      <dgm:spPr/>
      <dgm:t>
        <a:bodyPr/>
        <a:lstStyle/>
        <a:p>
          <a:endParaRPr lang="en-US"/>
        </a:p>
      </dgm:t>
    </dgm:pt>
    <dgm:pt modelId="{EA51B580-80CB-4803-B24B-B9C79FD52F5D}">
      <dgm:prSet custT="1"/>
      <dgm:spPr/>
      <dgm:t>
        <a:bodyPr/>
        <a:lstStyle/>
        <a:p>
          <a:r>
            <a:rPr lang="en-US" sz="2400" b="0" i="0" kern="1200"/>
            <a:t>It might lead to overfitting by grouping a collection of separate trees</a:t>
          </a:r>
          <a:endParaRPr lang="en-US" sz="2400" b="0" i="0" kern="1200">
            <a:solidFill>
              <a:prstClr val="white"/>
            </a:solidFill>
            <a:latin typeface="+mn-lt"/>
            <a:ea typeface="+mn-ea"/>
            <a:cs typeface="+mn-cs"/>
          </a:endParaRPr>
        </a:p>
      </dgm:t>
    </dgm:pt>
    <dgm:pt modelId="{1559B7CC-29C3-46FA-B1EE-30FBE52A703D}" type="parTrans" cxnId="{95B8FCF2-695F-4CEB-9679-8F668697213A}">
      <dgm:prSet/>
      <dgm:spPr/>
      <dgm:t>
        <a:bodyPr/>
        <a:lstStyle/>
        <a:p>
          <a:endParaRPr lang="en-US"/>
        </a:p>
      </dgm:t>
    </dgm:pt>
    <dgm:pt modelId="{BA5F2D42-E3C1-4061-8011-FBE2D449B8E3}" type="sibTrans" cxnId="{95B8FCF2-695F-4CEB-9679-8F668697213A}">
      <dgm:prSet/>
      <dgm:spPr/>
      <dgm:t>
        <a:bodyPr/>
        <a:lstStyle/>
        <a:p>
          <a:endParaRPr lang="en-US"/>
        </a:p>
      </dgm:t>
    </dgm:pt>
    <dgm:pt modelId="{735EFF13-872C-409B-9CA9-837261F3A8FC}">
      <dgm:prSet custT="1"/>
      <dgm:spPr/>
      <dgm:t>
        <a:bodyPr/>
        <a:lstStyle/>
        <a:p>
          <a:r>
            <a:rPr lang="en-US" sz="2400" b="0" i="0"/>
            <a:t>It performs comparable to SVM, while fine-tuning is less difficult</a:t>
          </a:r>
          <a:endParaRPr lang="en-US" sz="2400"/>
        </a:p>
      </dgm:t>
    </dgm:pt>
    <dgm:pt modelId="{FB385132-B456-4A0F-8F43-01FDA7EEBD98}" type="parTrans" cxnId="{05B2C8FA-0CC5-4B7F-8E23-ADB4B8AD6773}">
      <dgm:prSet/>
      <dgm:spPr/>
      <dgm:t>
        <a:bodyPr/>
        <a:lstStyle/>
        <a:p>
          <a:endParaRPr lang="en-US"/>
        </a:p>
      </dgm:t>
    </dgm:pt>
    <dgm:pt modelId="{E7C72117-4436-43D9-A680-815F463C760D}" type="sibTrans" cxnId="{05B2C8FA-0CC5-4B7F-8E23-ADB4B8AD6773}">
      <dgm:prSet/>
      <dgm:spPr/>
      <dgm:t>
        <a:bodyPr/>
        <a:lstStyle/>
        <a:p>
          <a:endParaRPr lang="en-US"/>
        </a:p>
      </dgm:t>
    </dgm:pt>
    <dgm:pt modelId="{DEC2697F-1A6E-47BC-ABBA-14A5C3A71BC4}" type="pres">
      <dgm:prSet presAssocID="{8B804FC4-8AEF-49DB-B80A-A02382A3D4A9}" presName="linear" presStyleCnt="0">
        <dgm:presLayoutVars>
          <dgm:animLvl val="lvl"/>
          <dgm:resizeHandles val="exact"/>
        </dgm:presLayoutVars>
      </dgm:prSet>
      <dgm:spPr/>
    </dgm:pt>
    <dgm:pt modelId="{98434F91-3CF6-41BA-9C45-7C76C6C3E9AF}" type="pres">
      <dgm:prSet presAssocID="{6814CC88-8505-4683-907C-1A36DD49C4E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DBD6218-23DF-4864-81D0-C808CDAB5352}" type="pres">
      <dgm:prSet presAssocID="{9DF5701C-852C-4906-8411-8826456A0843}" presName="spacer" presStyleCnt="0"/>
      <dgm:spPr/>
    </dgm:pt>
    <dgm:pt modelId="{7E5F3E49-F458-48C6-8C25-12157207EB6E}" type="pres">
      <dgm:prSet presAssocID="{36838E17-4084-489D-804B-DFC02BD8D06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CECAE56-5657-436D-9D22-58F73DC0E55E}" type="pres">
      <dgm:prSet presAssocID="{F6EAEA74-33B5-4FC8-8B33-92D0B5AC697E}" presName="spacer" presStyleCnt="0"/>
      <dgm:spPr/>
    </dgm:pt>
    <dgm:pt modelId="{D864C308-E74F-4B71-BE5F-7507B79F8756}" type="pres">
      <dgm:prSet presAssocID="{A5AA7890-8365-48C4-AE5A-223976D6C04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EE41632-8F7F-4B6B-9A8F-C735E08D38FC}" type="pres">
      <dgm:prSet presAssocID="{5347AE06-6CBA-4DB5-BA8D-EB6C8AF05FC8}" presName="spacer" presStyleCnt="0"/>
      <dgm:spPr/>
    </dgm:pt>
    <dgm:pt modelId="{E2D87B2B-B7C1-465D-B324-909556FAE707}" type="pres">
      <dgm:prSet presAssocID="{EA51B580-80CB-4803-B24B-B9C79FD52F5D}" presName="parentText" presStyleLbl="node1" presStyleIdx="3" presStyleCnt="5" custLinFactNeighborX="-23141">
        <dgm:presLayoutVars>
          <dgm:chMax val="0"/>
          <dgm:bulletEnabled val="1"/>
        </dgm:presLayoutVars>
      </dgm:prSet>
      <dgm:spPr/>
    </dgm:pt>
    <dgm:pt modelId="{C65572C7-B890-4566-AD41-9FD35E3582F4}" type="pres">
      <dgm:prSet presAssocID="{BA5F2D42-E3C1-4061-8011-FBE2D449B8E3}" presName="spacer" presStyleCnt="0"/>
      <dgm:spPr/>
    </dgm:pt>
    <dgm:pt modelId="{26DCDECE-7A85-445E-8E25-AE931C3DF046}" type="pres">
      <dgm:prSet presAssocID="{735EFF13-872C-409B-9CA9-837261F3A8F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B38EA00-C18D-4E1F-98C0-77151DA89775}" srcId="{8B804FC4-8AEF-49DB-B80A-A02382A3D4A9}" destId="{6814CC88-8505-4683-907C-1A36DD49C4E3}" srcOrd="0" destOrd="0" parTransId="{2B5CB065-3D20-4650-8300-226A87F3BD3E}" sibTransId="{9DF5701C-852C-4906-8411-8826456A0843}"/>
    <dgm:cxn modelId="{44B8FF18-BDCE-41F5-B41E-DFA05F4104BF}" type="presOf" srcId="{8B804FC4-8AEF-49DB-B80A-A02382A3D4A9}" destId="{DEC2697F-1A6E-47BC-ABBA-14A5C3A71BC4}" srcOrd="0" destOrd="0" presId="urn:microsoft.com/office/officeart/2005/8/layout/vList2"/>
    <dgm:cxn modelId="{9DF72523-FD79-4172-8916-6348FAFC70BA}" type="presOf" srcId="{735EFF13-872C-409B-9CA9-837261F3A8FC}" destId="{26DCDECE-7A85-445E-8E25-AE931C3DF046}" srcOrd="0" destOrd="0" presId="urn:microsoft.com/office/officeart/2005/8/layout/vList2"/>
    <dgm:cxn modelId="{A04B0673-F96A-454D-BE3D-C6478BA999DC}" type="presOf" srcId="{A5AA7890-8365-48C4-AE5A-223976D6C04D}" destId="{D864C308-E74F-4B71-BE5F-7507B79F8756}" srcOrd="0" destOrd="0" presId="urn:microsoft.com/office/officeart/2005/8/layout/vList2"/>
    <dgm:cxn modelId="{BC8C5484-DEF3-481C-81CE-CAE3D9CA27F4}" srcId="{8B804FC4-8AEF-49DB-B80A-A02382A3D4A9}" destId="{A5AA7890-8365-48C4-AE5A-223976D6C04D}" srcOrd="2" destOrd="0" parTransId="{E06873EA-3D37-4A8C-B43B-A95DE7550170}" sibTransId="{5347AE06-6CBA-4DB5-BA8D-EB6C8AF05FC8}"/>
    <dgm:cxn modelId="{7E614895-A01A-487C-BD0B-24A82B005110}" srcId="{8B804FC4-8AEF-49DB-B80A-A02382A3D4A9}" destId="{36838E17-4084-489D-804B-DFC02BD8D064}" srcOrd="1" destOrd="0" parTransId="{B42D2F66-0F3F-4BE5-B5B0-5810F152281A}" sibTransId="{F6EAEA74-33B5-4FC8-8B33-92D0B5AC697E}"/>
    <dgm:cxn modelId="{CEFAD99C-C9AD-4877-906B-E2053E259C76}" type="presOf" srcId="{36838E17-4084-489D-804B-DFC02BD8D064}" destId="{7E5F3E49-F458-48C6-8C25-12157207EB6E}" srcOrd="0" destOrd="0" presId="urn:microsoft.com/office/officeart/2005/8/layout/vList2"/>
    <dgm:cxn modelId="{FDF3C0A1-8DF1-406A-9D3C-5683A3E8E4CC}" type="presOf" srcId="{6814CC88-8505-4683-907C-1A36DD49C4E3}" destId="{98434F91-3CF6-41BA-9C45-7C76C6C3E9AF}" srcOrd="0" destOrd="0" presId="urn:microsoft.com/office/officeart/2005/8/layout/vList2"/>
    <dgm:cxn modelId="{56A6EBCB-9B33-48AB-9C84-A46AA0F1A45C}" type="presOf" srcId="{EA51B580-80CB-4803-B24B-B9C79FD52F5D}" destId="{E2D87B2B-B7C1-465D-B324-909556FAE707}" srcOrd="0" destOrd="0" presId="urn:microsoft.com/office/officeart/2005/8/layout/vList2"/>
    <dgm:cxn modelId="{95B8FCF2-695F-4CEB-9679-8F668697213A}" srcId="{8B804FC4-8AEF-49DB-B80A-A02382A3D4A9}" destId="{EA51B580-80CB-4803-B24B-B9C79FD52F5D}" srcOrd="3" destOrd="0" parTransId="{1559B7CC-29C3-46FA-B1EE-30FBE52A703D}" sibTransId="{BA5F2D42-E3C1-4061-8011-FBE2D449B8E3}"/>
    <dgm:cxn modelId="{05B2C8FA-0CC5-4B7F-8E23-ADB4B8AD6773}" srcId="{8B804FC4-8AEF-49DB-B80A-A02382A3D4A9}" destId="{735EFF13-872C-409B-9CA9-837261F3A8FC}" srcOrd="4" destOrd="0" parTransId="{FB385132-B456-4A0F-8F43-01FDA7EEBD98}" sibTransId="{E7C72117-4436-43D9-A680-815F463C760D}"/>
    <dgm:cxn modelId="{34326F98-44F8-4A61-981C-021F88BE4302}" type="presParOf" srcId="{DEC2697F-1A6E-47BC-ABBA-14A5C3A71BC4}" destId="{98434F91-3CF6-41BA-9C45-7C76C6C3E9AF}" srcOrd="0" destOrd="0" presId="urn:microsoft.com/office/officeart/2005/8/layout/vList2"/>
    <dgm:cxn modelId="{57034BBD-DF67-446E-BF44-7696B788DF15}" type="presParOf" srcId="{DEC2697F-1A6E-47BC-ABBA-14A5C3A71BC4}" destId="{BDBD6218-23DF-4864-81D0-C808CDAB5352}" srcOrd="1" destOrd="0" presId="urn:microsoft.com/office/officeart/2005/8/layout/vList2"/>
    <dgm:cxn modelId="{1CC505F2-D5AB-4718-8727-41B1B35D5443}" type="presParOf" srcId="{DEC2697F-1A6E-47BC-ABBA-14A5C3A71BC4}" destId="{7E5F3E49-F458-48C6-8C25-12157207EB6E}" srcOrd="2" destOrd="0" presId="urn:microsoft.com/office/officeart/2005/8/layout/vList2"/>
    <dgm:cxn modelId="{BFF9B05C-3E47-479C-961F-14C2B7E1E6E4}" type="presParOf" srcId="{DEC2697F-1A6E-47BC-ABBA-14A5C3A71BC4}" destId="{8CECAE56-5657-436D-9D22-58F73DC0E55E}" srcOrd="3" destOrd="0" presId="urn:microsoft.com/office/officeart/2005/8/layout/vList2"/>
    <dgm:cxn modelId="{D436E58A-FC02-42C9-96AA-54574A31AC31}" type="presParOf" srcId="{DEC2697F-1A6E-47BC-ABBA-14A5C3A71BC4}" destId="{D864C308-E74F-4B71-BE5F-7507B79F8756}" srcOrd="4" destOrd="0" presId="urn:microsoft.com/office/officeart/2005/8/layout/vList2"/>
    <dgm:cxn modelId="{B06CE796-A466-4193-8709-FBA6904F133C}" type="presParOf" srcId="{DEC2697F-1A6E-47BC-ABBA-14A5C3A71BC4}" destId="{0EE41632-8F7F-4B6B-9A8F-C735E08D38FC}" srcOrd="5" destOrd="0" presId="urn:microsoft.com/office/officeart/2005/8/layout/vList2"/>
    <dgm:cxn modelId="{88FE2165-9C76-4821-975B-B46D636A2D4F}" type="presParOf" srcId="{DEC2697F-1A6E-47BC-ABBA-14A5C3A71BC4}" destId="{E2D87B2B-B7C1-465D-B324-909556FAE707}" srcOrd="6" destOrd="0" presId="urn:microsoft.com/office/officeart/2005/8/layout/vList2"/>
    <dgm:cxn modelId="{B46F7CC4-F6CA-41E4-BCE7-6B2F1283647D}" type="presParOf" srcId="{DEC2697F-1A6E-47BC-ABBA-14A5C3A71BC4}" destId="{C65572C7-B890-4566-AD41-9FD35E3582F4}" srcOrd="7" destOrd="0" presId="urn:microsoft.com/office/officeart/2005/8/layout/vList2"/>
    <dgm:cxn modelId="{E2F4FA04-FBD3-4113-8B1A-4A156032E4EF}" type="presParOf" srcId="{DEC2697F-1A6E-47BC-ABBA-14A5C3A71BC4}" destId="{26DCDECE-7A85-445E-8E25-AE931C3DF04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D3C4A8-D07C-47FA-8B5A-C413E3B3866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D4F8208-1625-4094-9418-4A39A044BE8F}">
      <dgm:prSet custT="1"/>
      <dgm:spPr/>
      <dgm:t>
        <a:bodyPr/>
        <a:lstStyle/>
        <a:p>
          <a:pPr>
            <a:defRPr cap="all"/>
          </a:pPr>
          <a:r>
            <a:rPr lang="en-US" sz="1800"/>
            <a:t>In many cases, we simply cannot rerun the entire process and retrain the model every time new data comes in. </a:t>
          </a:r>
        </a:p>
      </dgm:t>
    </dgm:pt>
    <dgm:pt modelId="{A67AA87A-C2C5-4E74-86E3-9F5096672CF3}" type="parTrans" cxnId="{FEC89091-34F5-49EC-A282-25396E53CB21}">
      <dgm:prSet/>
      <dgm:spPr/>
      <dgm:t>
        <a:bodyPr/>
        <a:lstStyle/>
        <a:p>
          <a:endParaRPr lang="en-US"/>
        </a:p>
      </dgm:t>
    </dgm:pt>
    <dgm:pt modelId="{59378B5A-A4A5-4625-992F-35E15D60A096}" type="sibTrans" cxnId="{FEC89091-34F5-49EC-A282-25396E53CB21}">
      <dgm:prSet/>
      <dgm:spPr/>
      <dgm:t>
        <a:bodyPr/>
        <a:lstStyle/>
        <a:p>
          <a:endParaRPr lang="en-US"/>
        </a:p>
      </dgm:t>
    </dgm:pt>
    <dgm:pt modelId="{71B3E4C5-9FC2-42F8-B616-616A838A9B8D}">
      <dgm:prSet custT="1"/>
      <dgm:spPr/>
      <dgm:t>
        <a:bodyPr/>
        <a:lstStyle/>
        <a:p>
          <a:pPr>
            <a:defRPr cap="all"/>
          </a:pPr>
          <a:r>
            <a:rPr lang="en-US" sz="1800"/>
            <a:t>Instead, we should save the established preprocessing models and trained prediction models after corresponding stages have been completed. </a:t>
          </a:r>
        </a:p>
      </dgm:t>
    </dgm:pt>
    <dgm:pt modelId="{29865923-67CE-474C-A438-2B21AABA2962}" type="parTrans" cxnId="{9FD937EE-9497-4C35-9A0A-BD4E3B74638D}">
      <dgm:prSet/>
      <dgm:spPr/>
      <dgm:t>
        <a:bodyPr/>
        <a:lstStyle/>
        <a:p>
          <a:endParaRPr lang="en-US"/>
        </a:p>
      </dgm:t>
    </dgm:pt>
    <dgm:pt modelId="{B85E55DF-E41F-438E-B86E-5685E9B68E94}" type="sibTrans" cxnId="{9FD937EE-9497-4C35-9A0A-BD4E3B74638D}">
      <dgm:prSet/>
      <dgm:spPr/>
      <dgm:t>
        <a:bodyPr/>
        <a:lstStyle/>
        <a:p>
          <a:endParaRPr lang="en-US"/>
        </a:p>
      </dgm:t>
    </dgm:pt>
    <dgm:pt modelId="{46C7BF89-8B91-473E-9063-657F3231DC67}">
      <dgm:prSet custT="1"/>
      <dgm:spPr/>
      <dgm:t>
        <a:bodyPr/>
        <a:lstStyle/>
        <a:p>
          <a:pPr>
            <a:defRPr cap="all"/>
          </a:pPr>
          <a:r>
            <a:rPr lang="en-US" sz="1800"/>
            <a:t>In deployment mode, these models are loaded in advance, and are used to produce the prediction results of the new data.</a:t>
          </a:r>
        </a:p>
      </dgm:t>
    </dgm:pt>
    <dgm:pt modelId="{A54C5D84-6D04-4F99-980F-4E07AC9129F6}" type="parTrans" cxnId="{5CF25C21-C7FB-4682-A6B0-372149ADB055}">
      <dgm:prSet/>
      <dgm:spPr/>
      <dgm:t>
        <a:bodyPr/>
        <a:lstStyle/>
        <a:p>
          <a:endParaRPr lang="en-US"/>
        </a:p>
      </dgm:t>
    </dgm:pt>
    <dgm:pt modelId="{9BB57E61-EDDD-43DD-92A7-C174B237137B}" type="sibTrans" cxnId="{5CF25C21-C7FB-4682-A6B0-372149ADB055}">
      <dgm:prSet/>
      <dgm:spPr/>
      <dgm:t>
        <a:bodyPr/>
        <a:lstStyle/>
        <a:p>
          <a:endParaRPr lang="en-US"/>
        </a:p>
      </dgm:t>
    </dgm:pt>
    <dgm:pt modelId="{25E8183B-D336-425D-918B-BC2C9DE7F71A}">
      <dgm:prSet custT="1"/>
      <dgm:spPr/>
      <dgm:t>
        <a:bodyPr/>
        <a:lstStyle/>
        <a:p>
          <a:pPr>
            <a:defRPr cap="all"/>
          </a:pPr>
          <a:r>
            <a:rPr lang="en-US" sz="1800"/>
            <a:t>See code</a:t>
          </a:r>
        </a:p>
      </dgm:t>
    </dgm:pt>
    <dgm:pt modelId="{A3C02D36-7277-4094-BCDC-5D71942A988A}" type="parTrans" cxnId="{4DA204AD-1DE1-472C-960F-52795A62A475}">
      <dgm:prSet/>
      <dgm:spPr/>
      <dgm:t>
        <a:bodyPr/>
        <a:lstStyle/>
        <a:p>
          <a:endParaRPr lang="en-US"/>
        </a:p>
      </dgm:t>
    </dgm:pt>
    <dgm:pt modelId="{F59DBAA8-D7E7-4DC3-86B2-24A576A94A8A}" type="sibTrans" cxnId="{4DA204AD-1DE1-472C-960F-52795A62A475}">
      <dgm:prSet/>
      <dgm:spPr/>
      <dgm:t>
        <a:bodyPr/>
        <a:lstStyle/>
        <a:p>
          <a:endParaRPr lang="en-US"/>
        </a:p>
      </dgm:t>
    </dgm:pt>
    <dgm:pt modelId="{E94F2F00-A2D7-4D33-A178-73004E1B481F}" type="pres">
      <dgm:prSet presAssocID="{7BD3C4A8-D07C-47FA-8B5A-C413E3B38666}" presName="root" presStyleCnt="0">
        <dgm:presLayoutVars>
          <dgm:dir/>
          <dgm:resizeHandles val="exact"/>
        </dgm:presLayoutVars>
      </dgm:prSet>
      <dgm:spPr/>
    </dgm:pt>
    <dgm:pt modelId="{0FCF1110-B18A-4CD3-A853-7F9308057C96}" type="pres">
      <dgm:prSet presAssocID="{AD4F8208-1625-4094-9418-4A39A044BE8F}" presName="compNode" presStyleCnt="0"/>
      <dgm:spPr/>
    </dgm:pt>
    <dgm:pt modelId="{83F0AA63-6F45-4D50-8A9C-7DC4754F1211}" type="pres">
      <dgm:prSet presAssocID="{AD4F8208-1625-4094-9418-4A39A044BE8F}" presName="iconBgRect" presStyleLbl="bgShp" presStyleIdx="0" presStyleCnt="4"/>
      <dgm:spPr/>
    </dgm:pt>
    <dgm:pt modelId="{03A6A503-CE71-46DE-9C4D-E09848320C15}" type="pres">
      <dgm:prSet presAssocID="{AD4F8208-1625-4094-9418-4A39A044BE8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392CBBB6-BFE8-4BBB-ABB8-A2BC414335CB}" type="pres">
      <dgm:prSet presAssocID="{AD4F8208-1625-4094-9418-4A39A044BE8F}" presName="spaceRect" presStyleCnt="0"/>
      <dgm:spPr/>
    </dgm:pt>
    <dgm:pt modelId="{79F97829-0847-4FE0-96D2-B78C0CE7DC0B}" type="pres">
      <dgm:prSet presAssocID="{AD4F8208-1625-4094-9418-4A39A044BE8F}" presName="textRect" presStyleLbl="revTx" presStyleIdx="0" presStyleCnt="4">
        <dgm:presLayoutVars>
          <dgm:chMax val="1"/>
          <dgm:chPref val="1"/>
        </dgm:presLayoutVars>
      </dgm:prSet>
      <dgm:spPr/>
    </dgm:pt>
    <dgm:pt modelId="{2072D37E-4C55-427A-9C5A-B4C0378FF1F3}" type="pres">
      <dgm:prSet presAssocID="{59378B5A-A4A5-4625-992F-35E15D60A096}" presName="sibTrans" presStyleCnt="0"/>
      <dgm:spPr/>
    </dgm:pt>
    <dgm:pt modelId="{ADED656F-5124-4074-A651-D9BD3882B87D}" type="pres">
      <dgm:prSet presAssocID="{71B3E4C5-9FC2-42F8-B616-616A838A9B8D}" presName="compNode" presStyleCnt="0"/>
      <dgm:spPr/>
    </dgm:pt>
    <dgm:pt modelId="{EB50C88C-D35B-44FB-9FB7-B04E6FF8445D}" type="pres">
      <dgm:prSet presAssocID="{71B3E4C5-9FC2-42F8-B616-616A838A9B8D}" presName="iconBgRect" presStyleLbl="bgShp" presStyleIdx="1" presStyleCnt="4"/>
      <dgm:spPr/>
    </dgm:pt>
    <dgm:pt modelId="{A1AFE5BF-8DA9-4485-9191-B25A6339BF64}" type="pres">
      <dgm:prSet presAssocID="{71B3E4C5-9FC2-42F8-B616-616A838A9B8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4B26B749-F5A4-455C-A541-3C96AB983197}" type="pres">
      <dgm:prSet presAssocID="{71B3E4C5-9FC2-42F8-B616-616A838A9B8D}" presName="spaceRect" presStyleCnt="0"/>
      <dgm:spPr/>
    </dgm:pt>
    <dgm:pt modelId="{8BE31881-C73C-4256-89EE-6402CF2B3FF0}" type="pres">
      <dgm:prSet presAssocID="{71B3E4C5-9FC2-42F8-B616-616A838A9B8D}" presName="textRect" presStyleLbl="revTx" presStyleIdx="1" presStyleCnt="4">
        <dgm:presLayoutVars>
          <dgm:chMax val="1"/>
          <dgm:chPref val="1"/>
        </dgm:presLayoutVars>
      </dgm:prSet>
      <dgm:spPr/>
    </dgm:pt>
    <dgm:pt modelId="{19A29BD0-E40F-4F27-86C8-EF3A3C9BC625}" type="pres">
      <dgm:prSet presAssocID="{B85E55DF-E41F-438E-B86E-5685E9B68E94}" presName="sibTrans" presStyleCnt="0"/>
      <dgm:spPr/>
    </dgm:pt>
    <dgm:pt modelId="{132FE57F-7229-424F-93E6-C64A86F782D1}" type="pres">
      <dgm:prSet presAssocID="{46C7BF89-8B91-473E-9063-657F3231DC67}" presName="compNode" presStyleCnt="0"/>
      <dgm:spPr/>
    </dgm:pt>
    <dgm:pt modelId="{2B962F44-8A91-4B11-8357-FF60F1A63EB9}" type="pres">
      <dgm:prSet presAssocID="{46C7BF89-8B91-473E-9063-657F3231DC67}" presName="iconBgRect" presStyleLbl="bgShp" presStyleIdx="2" presStyleCnt="4"/>
      <dgm:spPr/>
    </dgm:pt>
    <dgm:pt modelId="{4A7F3E15-D1ED-49AC-B4E2-96C052B9036A}" type="pres">
      <dgm:prSet presAssocID="{46C7BF89-8B91-473E-9063-657F3231DC6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2160F83-77C4-4BFF-9612-F0774C8F4910}" type="pres">
      <dgm:prSet presAssocID="{46C7BF89-8B91-473E-9063-657F3231DC67}" presName="spaceRect" presStyleCnt="0"/>
      <dgm:spPr/>
    </dgm:pt>
    <dgm:pt modelId="{BF2DCD9F-1339-44E2-96D1-3FE6F8143C7C}" type="pres">
      <dgm:prSet presAssocID="{46C7BF89-8B91-473E-9063-657F3231DC67}" presName="textRect" presStyleLbl="revTx" presStyleIdx="2" presStyleCnt="4">
        <dgm:presLayoutVars>
          <dgm:chMax val="1"/>
          <dgm:chPref val="1"/>
        </dgm:presLayoutVars>
      </dgm:prSet>
      <dgm:spPr/>
    </dgm:pt>
    <dgm:pt modelId="{350C0C76-EC90-4DDB-B0AB-E3FD6002395B}" type="pres">
      <dgm:prSet presAssocID="{9BB57E61-EDDD-43DD-92A7-C174B237137B}" presName="sibTrans" presStyleCnt="0"/>
      <dgm:spPr/>
    </dgm:pt>
    <dgm:pt modelId="{E8C19920-0CC2-4370-900C-4AE0D44D58CE}" type="pres">
      <dgm:prSet presAssocID="{25E8183B-D336-425D-918B-BC2C9DE7F71A}" presName="compNode" presStyleCnt="0"/>
      <dgm:spPr/>
    </dgm:pt>
    <dgm:pt modelId="{2B97C887-3B12-42D2-8415-906BAB32683E}" type="pres">
      <dgm:prSet presAssocID="{25E8183B-D336-425D-918B-BC2C9DE7F71A}" presName="iconBgRect" presStyleLbl="bgShp" presStyleIdx="3" presStyleCnt="4"/>
      <dgm:spPr/>
    </dgm:pt>
    <dgm:pt modelId="{841144EB-ED82-4FA6-874F-DFF810E6B4BC}" type="pres">
      <dgm:prSet presAssocID="{25E8183B-D336-425D-918B-BC2C9DE7F71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314DA781-98F7-4C71-8D30-EE771D117758}" type="pres">
      <dgm:prSet presAssocID="{25E8183B-D336-425D-918B-BC2C9DE7F71A}" presName="spaceRect" presStyleCnt="0"/>
      <dgm:spPr/>
    </dgm:pt>
    <dgm:pt modelId="{09A66F30-2319-4F9C-8FD5-CA46AC9A0393}" type="pres">
      <dgm:prSet presAssocID="{25E8183B-D336-425D-918B-BC2C9DE7F71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CF25C21-C7FB-4682-A6B0-372149ADB055}" srcId="{7BD3C4A8-D07C-47FA-8B5A-C413E3B38666}" destId="{46C7BF89-8B91-473E-9063-657F3231DC67}" srcOrd="2" destOrd="0" parTransId="{A54C5D84-6D04-4F99-980F-4E07AC9129F6}" sibTransId="{9BB57E61-EDDD-43DD-92A7-C174B237137B}"/>
    <dgm:cxn modelId="{DE5F7371-FF1E-4237-BD5B-CEC23A4D7BD7}" type="presOf" srcId="{25E8183B-D336-425D-918B-BC2C9DE7F71A}" destId="{09A66F30-2319-4F9C-8FD5-CA46AC9A0393}" srcOrd="0" destOrd="0" presId="urn:microsoft.com/office/officeart/2018/5/layout/IconCircleLabelList"/>
    <dgm:cxn modelId="{63570659-9D2C-4367-909D-9120667D5AF0}" type="presOf" srcId="{46C7BF89-8B91-473E-9063-657F3231DC67}" destId="{BF2DCD9F-1339-44E2-96D1-3FE6F8143C7C}" srcOrd="0" destOrd="0" presId="urn:microsoft.com/office/officeart/2018/5/layout/IconCircleLabelList"/>
    <dgm:cxn modelId="{FEC89091-34F5-49EC-A282-25396E53CB21}" srcId="{7BD3C4A8-D07C-47FA-8B5A-C413E3B38666}" destId="{AD4F8208-1625-4094-9418-4A39A044BE8F}" srcOrd="0" destOrd="0" parTransId="{A67AA87A-C2C5-4E74-86E3-9F5096672CF3}" sibTransId="{59378B5A-A4A5-4625-992F-35E15D60A096}"/>
    <dgm:cxn modelId="{3DB26A9B-7268-493B-AF94-665815B973E3}" type="presOf" srcId="{71B3E4C5-9FC2-42F8-B616-616A838A9B8D}" destId="{8BE31881-C73C-4256-89EE-6402CF2B3FF0}" srcOrd="0" destOrd="0" presId="urn:microsoft.com/office/officeart/2018/5/layout/IconCircleLabelList"/>
    <dgm:cxn modelId="{4DA204AD-1DE1-472C-960F-52795A62A475}" srcId="{7BD3C4A8-D07C-47FA-8B5A-C413E3B38666}" destId="{25E8183B-D336-425D-918B-BC2C9DE7F71A}" srcOrd="3" destOrd="0" parTransId="{A3C02D36-7277-4094-BCDC-5D71942A988A}" sibTransId="{F59DBAA8-D7E7-4DC3-86B2-24A576A94A8A}"/>
    <dgm:cxn modelId="{243928B6-88A6-491B-9BC1-5455DB34CC2C}" type="presOf" srcId="{7BD3C4A8-D07C-47FA-8B5A-C413E3B38666}" destId="{E94F2F00-A2D7-4D33-A178-73004E1B481F}" srcOrd="0" destOrd="0" presId="urn:microsoft.com/office/officeart/2018/5/layout/IconCircleLabelList"/>
    <dgm:cxn modelId="{EF57BBDA-249A-48BB-B29F-EFDB1E5E99DF}" type="presOf" srcId="{AD4F8208-1625-4094-9418-4A39A044BE8F}" destId="{79F97829-0847-4FE0-96D2-B78C0CE7DC0B}" srcOrd="0" destOrd="0" presId="urn:microsoft.com/office/officeart/2018/5/layout/IconCircleLabelList"/>
    <dgm:cxn modelId="{9FD937EE-9497-4C35-9A0A-BD4E3B74638D}" srcId="{7BD3C4A8-D07C-47FA-8B5A-C413E3B38666}" destId="{71B3E4C5-9FC2-42F8-B616-616A838A9B8D}" srcOrd="1" destOrd="0" parTransId="{29865923-67CE-474C-A438-2B21AABA2962}" sibTransId="{B85E55DF-E41F-438E-B86E-5685E9B68E94}"/>
    <dgm:cxn modelId="{71ABF03F-BF72-4D43-8408-7B0F9FE7603F}" type="presParOf" srcId="{E94F2F00-A2D7-4D33-A178-73004E1B481F}" destId="{0FCF1110-B18A-4CD3-A853-7F9308057C96}" srcOrd="0" destOrd="0" presId="urn:microsoft.com/office/officeart/2018/5/layout/IconCircleLabelList"/>
    <dgm:cxn modelId="{B422263C-3016-4261-B191-1369E155E41F}" type="presParOf" srcId="{0FCF1110-B18A-4CD3-A853-7F9308057C96}" destId="{83F0AA63-6F45-4D50-8A9C-7DC4754F1211}" srcOrd="0" destOrd="0" presId="urn:microsoft.com/office/officeart/2018/5/layout/IconCircleLabelList"/>
    <dgm:cxn modelId="{13B9B6D1-1DF5-4195-BA9F-E64923C4491D}" type="presParOf" srcId="{0FCF1110-B18A-4CD3-A853-7F9308057C96}" destId="{03A6A503-CE71-46DE-9C4D-E09848320C15}" srcOrd="1" destOrd="0" presId="urn:microsoft.com/office/officeart/2018/5/layout/IconCircleLabelList"/>
    <dgm:cxn modelId="{14E0C438-0976-4A05-BD6A-D4279F1D7BD6}" type="presParOf" srcId="{0FCF1110-B18A-4CD3-A853-7F9308057C96}" destId="{392CBBB6-BFE8-4BBB-ABB8-A2BC414335CB}" srcOrd="2" destOrd="0" presId="urn:microsoft.com/office/officeart/2018/5/layout/IconCircleLabelList"/>
    <dgm:cxn modelId="{AC92203A-B064-47EC-9C95-8C6B1B91D0DB}" type="presParOf" srcId="{0FCF1110-B18A-4CD3-A853-7F9308057C96}" destId="{79F97829-0847-4FE0-96D2-B78C0CE7DC0B}" srcOrd="3" destOrd="0" presId="urn:microsoft.com/office/officeart/2018/5/layout/IconCircleLabelList"/>
    <dgm:cxn modelId="{A621A984-A822-4691-ABAB-9A8F6EA70883}" type="presParOf" srcId="{E94F2F00-A2D7-4D33-A178-73004E1B481F}" destId="{2072D37E-4C55-427A-9C5A-B4C0378FF1F3}" srcOrd="1" destOrd="0" presId="urn:microsoft.com/office/officeart/2018/5/layout/IconCircleLabelList"/>
    <dgm:cxn modelId="{738268F0-7A0E-484C-A76D-D2BEBA8C0882}" type="presParOf" srcId="{E94F2F00-A2D7-4D33-A178-73004E1B481F}" destId="{ADED656F-5124-4074-A651-D9BD3882B87D}" srcOrd="2" destOrd="0" presId="urn:microsoft.com/office/officeart/2018/5/layout/IconCircleLabelList"/>
    <dgm:cxn modelId="{2611C5D5-ADFF-40B6-A015-F75657B1FDAE}" type="presParOf" srcId="{ADED656F-5124-4074-A651-D9BD3882B87D}" destId="{EB50C88C-D35B-44FB-9FB7-B04E6FF8445D}" srcOrd="0" destOrd="0" presId="urn:microsoft.com/office/officeart/2018/5/layout/IconCircleLabelList"/>
    <dgm:cxn modelId="{EC2D239B-3814-4611-93D8-9A901AC2A39A}" type="presParOf" srcId="{ADED656F-5124-4074-A651-D9BD3882B87D}" destId="{A1AFE5BF-8DA9-4485-9191-B25A6339BF64}" srcOrd="1" destOrd="0" presId="urn:microsoft.com/office/officeart/2018/5/layout/IconCircleLabelList"/>
    <dgm:cxn modelId="{6A8E700B-99A3-418D-A71B-4DD1148778B7}" type="presParOf" srcId="{ADED656F-5124-4074-A651-D9BD3882B87D}" destId="{4B26B749-F5A4-455C-A541-3C96AB983197}" srcOrd="2" destOrd="0" presId="urn:microsoft.com/office/officeart/2018/5/layout/IconCircleLabelList"/>
    <dgm:cxn modelId="{0F81F132-F091-43FE-AB23-660FCFAD0F85}" type="presParOf" srcId="{ADED656F-5124-4074-A651-D9BD3882B87D}" destId="{8BE31881-C73C-4256-89EE-6402CF2B3FF0}" srcOrd="3" destOrd="0" presId="urn:microsoft.com/office/officeart/2018/5/layout/IconCircleLabelList"/>
    <dgm:cxn modelId="{BE7E28B7-95AC-4E96-827C-A68740A07FBD}" type="presParOf" srcId="{E94F2F00-A2D7-4D33-A178-73004E1B481F}" destId="{19A29BD0-E40F-4F27-86C8-EF3A3C9BC625}" srcOrd="3" destOrd="0" presId="urn:microsoft.com/office/officeart/2018/5/layout/IconCircleLabelList"/>
    <dgm:cxn modelId="{66275118-55D2-4E48-8685-D1FD325B1771}" type="presParOf" srcId="{E94F2F00-A2D7-4D33-A178-73004E1B481F}" destId="{132FE57F-7229-424F-93E6-C64A86F782D1}" srcOrd="4" destOrd="0" presId="urn:microsoft.com/office/officeart/2018/5/layout/IconCircleLabelList"/>
    <dgm:cxn modelId="{69F3A1B6-BCCE-4F71-A0D0-1AB3B41743B2}" type="presParOf" srcId="{132FE57F-7229-424F-93E6-C64A86F782D1}" destId="{2B962F44-8A91-4B11-8357-FF60F1A63EB9}" srcOrd="0" destOrd="0" presId="urn:microsoft.com/office/officeart/2018/5/layout/IconCircleLabelList"/>
    <dgm:cxn modelId="{CBA02221-3101-4016-97F4-4F20AF447780}" type="presParOf" srcId="{132FE57F-7229-424F-93E6-C64A86F782D1}" destId="{4A7F3E15-D1ED-49AC-B4E2-96C052B9036A}" srcOrd="1" destOrd="0" presId="urn:microsoft.com/office/officeart/2018/5/layout/IconCircleLabelList"/>
    <dgm:cxn modelId="{42192822-9BE7-49CB-BA57-AA2805C65FA4}" type="presParOf" srcId="{132FE57F-7229-424F-93E6-C64A86F782D1}" destId="{62160F83-77C4-4BFF-9612-F0774C8F4910}" srcOrd="2" destOrd="0" presId="urn:microsoft.com/office/officeart/2018/5/layout/IconCircleLabelList"/>
    <dgm:cxn modelId="{8A239E43-E9F3-4F38-9A59-9A966E9DDDFD}" type="presParOf" srcId="{132FE57F-7229-424F-93E6-C64A86F782D1}" destId="{BF2DCD9F-1339-44E2-96D1-3FE6F8143C7C}" srcOrd="3" destOrd="0" presId="urn:microsoft.com/office/officeart/2018/5/layout/IconCircleLabelList"/>
    <dgm:cxn modelId="{E300FF80-2038-4634-A9AA-CF68BF012D6E}" type="presParOf" srcId="{E94F2F00-A2D7-4D33-A178-73004E1B481F}" destId="{350C0C76-EC90-4DDB-B0AB-E3FD6002395B}" srcOrd="5" destOrd="0" presId="urn:microsoft.com/office/officeart/2018/5/layout/IconCircleLabelList"/>
    <dgm:cxn modelId="{92CDBB6E-80E7-49DA-AC8C-716BBC6C1517}" type="presParOf" srcId="{E94F2F00-A2D7-4D33-A178-73004E1B481F}" destId="{E8C19920-0CC2-4370-900C-4AE0D44D58CE}" srcOrd="6" destOrd="0" presId="urn:microsoft.com/office/officeart/2018/5/layout/IconCircleLabelList"/>
    <dgm:cxn modelId="{62AD108D-4449-439D-914C-8A4A547443DE}" type="presParOf" srcId="{E8C19920-0CC2-4370-900C-4AE0D44D58CE}" destId="{2B97C887-3B12-42D2-8415-906BAB32683E}" srcOrd="0" destOrd="0" presId="urn:microsoft.com/office/officeart/2018/5/layout/IconCircleLabelList"/>
    <dgm:cxn modelId="{4C913FC2-BE8D-4894-9F66-0FE438437821}" type="presParOf" srcId="{E8C19920-0CC2-4370-900C-4AE0D44D58CE}" destId="{841144EB-ED82-4FA6-874F-DFF810E6B4BC}" srcOrd="1" destOrd="0" presId="urn:microsoft.com/office/officeart/2018/5/layout/IconCircleLabelList"/>
    <dgm:cxn modelId="{E034E0AB-C0B5-489C-849A-A1C8C59F4715}" type="presParOf" srcId="{E8C19920-0CC2-4370-900C-4AE0D44D58CE}" destId="{314DA781-98F7-4C71-8D30-EE771D117758}" srcOrd="2" destOrd="0" presId="urn:microsoft.com/office/officeart/2018/5/layout/IconCircleLabelList"/>
    <dgm:cxn modelId="{EEC97F24-D25F-41A4-82EB-D43CC2402DA7}" type="presParOf" srcId="{E8C19920-0CC2-4370-900C-4AE0D44D58CE}" destId="{09A66F30-2319-4F9C-8FD5-CA46AC9A039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EA9320-F953-4697-AFF0-6018636ACFC2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BA755F0-66E2-4EA7-BCED-F0ECE54DC7C6}">
      <dgm:prSet/>
      <dgm:spPr/>
      <dgm:t>
        <a:bodyPr/>
        <a:lstStyle/>
        <a:p>
          <a:r>
            <a:rPr lang="en-US"/>
            <a:t>When machine learning is deployed, new data should go through the same data preprocessing procedures (scaling, feature engineering, feature selection, dimensionality reduction, and so on) as in previous stages. </a:t>
          </a:r>
        </a:p>
      </dgm:t>
    </dgm:pt>
    <dgm:pt modelId="{0FDDD544-985E-40E2-B47E-EE49BBA717D9}" type="parTrans" cxnId="{8E788A36-C1D6-4750-AC7A-DCE1AE073621}">
      <dgm:prSet/>
      <dgm:spPr/>
      <dgm:t>
        <a:bodyPr/>
        <a:lstStyle/>
        <a:p>
          <a:endParaRPr lang="en-US"/>
        </a:p>
      </dgm:t>
    </dgm:pt>
    <dgm:pt modelId="{3E0B766A-1618-4EE5-AE45-AF05AFA9E4D6}" type="sibTrans" cxnId="{8E788A36-C1D6-4750-AC7A-DCE1AE073621}">
      <dgm:prSet/>
      <dgm:spPr/>
      <dgm:t>
        <a:bodyPr/>
        <a:lstStyle/>
        <a:p>
          <a:endParaRPr lang="en-US"/>
        </a:p>
      </dgm:t>
    </dgm:pt>
    <dgm:pt modelId="{C6D91B27-24B8-496E-9641-23A741A5B364}">
      <dgm:prSet/>
      <dgm:spPr/>
      <dgm:t>
        <a:bodyPr/>
        <a:lstStyle/>
        <a:p>
          <a:r>
            <a:rPr lang="en-US"/>
            <a:t>The preprocessed data is then fed in the trained model. We simply cannot  rerun the entire process and retrain the model every time new data comes in. </a:t>
          </a:r>
        </a:p>
      </dgm:t>
    </dgm:pt>
    <dgm:pt modelId="{E7FFC003-6C99-4CEA-9513-F335159E5802}" type="parTrans" cxnId="{8A6E8EBD-8F84-43C9-A440-812D8761B0F8}">
      <dgm:prSet/>
      <dgm:spPr/>
      <dgm:t>
        <a:bodyPr/>
        <a:lstStyle/>
        <a:p>
          <a:endParaRPr lang="en-US"/>
        </a:p>
      </dgm:t>
    </dgm:pt>
    <dgm:pt modelId="{25E0929E-5436-4034-8B9D-D5EAEE0E9A43}" type="sibTrans" cxnId="{8A6E8EBD-8F84-43C9-A440-812D8761B0F8}">
      <dgm:prSet/>
      <dgm:spPr/>
      <dgm:t>
        <a:bodyPr/>
        <a:lstStyle/>
        <a:p>
          <a:endParaRPr lang="en-US"/>
        </a:p>
      </dgm:t>
    </dgm:pt>
    <dgm:pt modelId="{65BD65A4-5912-4918-A546-B08B059E4672}">
      <dgm:prSet/>
      <dgm:spPr/>
      <dgm:t>
        <a:bodyPr/>
        <a:lstStyle/>
        <a:p>
          <a:r>
            <a:rPr lang="en-US"/>
            <a:t>Instead, we should save the established preprocessing models and trained prediction models after corresponding stages have been completed. </a:t>
          </a:r>
        </a:p>
      </dgm:t>
    </dgm:pt>
    <dgm:pt modelId="{6842A03C-0577-4C7C-AE9A-70D2DE2802D1}" type="parTrans" cxnId="{73B85FD1-8C99-4EE3-A4BA-3FAFDECB3883}">
      <dgm:prSet/>
      <dgm:spPr/>
      <dgm:t>
        <a:bodyPr/>
        <a:lstStyle/>
        <a:p>
          <a:endParaRPr lang="en-US"/>
        </a:p>
      </dgm:t>
    </dgm:pt>
    <dgm:pt modelId="{24A4B0EE-3A43-4079-9009-E7EA915CE620}" type="sibTrans" cxnId="{73B85FD1-8C99-4EE3-A4BA-3FAFDECB3883}">
      <dgm:prSet/>
      <dgm:spPr/>
      <dgm:t>
        <a:bodyPr/>
        <a:lstStyle/>
        <a:p>
          <a:endParaRPr lang="en-US"/>
        </a:p>
      </dgm:t>
    </dgm:pt>
    <dgm:pt modelId="{81CDC937-119D-468D-977E-6D91471FE9D5}">
      <dgm:prSet/>
      <dgm:spPr/>
      <dgm:t>
        <a:bodyPr/>
        <a:lstStyle/>
        <a:p>
          <a:r>
            <a:rPr lang="en-US"/>
            <a:t>In deployment mode, these models are loaded in advance, and are used to produce the prediction results of the new data.</a:t>
          </a:r>
        </a:p>
      </dgm:t>
    </dgm:pt>
    <dgm:pt modelId="{3882C982-972C-4577-A99A-9FECCC60D500}" type="parTrans" cxnId="{2D42132B-77E4-46BD-A59A-B35F77C4F9DD}">
      <dgm:prSet/>
      <dgm:spPr/>
      <dgm:t>
        <a:bodyPr/>
        <a:lstStyle/>
        <a:p>
          <a:endParaRPr lang="en-US"/>
        </a:p>
      </dgm:t>
    </dgm:pt>
    <dgm:pt modelId="{5AD2DCC6-98FF-4F16-83D7-1A2BEBA8DE11}" type="sibTrans" cxnId="{2D42132B-77E4-46BD-A59A-B35F77C4F9DD}">
      <dgm:prSet/>
      <dgm:spPr/>
      <dgm:t>
        <a:bodyPr/>
        <a:lstStyle/>
        <a:p>
          <a:endParaRPr lang="en-US"/>
        </a:p>
      </dgm:t>
    </dgm:pt>
    <dgm:pt modelId="{8A490629-F9F3-487C-9F41-DCBDAEF65BBA}" type="pres">
      <dgm:prSet presAssocID="{91EA9320-F953-4697-AFF0-6018636ACFC2}" presName="Name0" presStyleCnt="0">
        <dgm:presLayoutVars>
          <dgm:dir/>
          <dgm:animLvl val="lvl"/>
          <dgm:resizeHandles val="exact"/>
        </dgm:presLayoutVars>
      </dgm:prSet>
      <dgm:spPr/>
    </dgm:pt>
    <dgm:pt modelId="{629D655F-40D5-4637-804F-122BAEBF9D06}" type="pres">
      <dgm:prSet presAssocID="{81CDC937-119D-468D-977E-6D91471FE9D5}" presName="boxAndChildren" presStyleCnt="0"/>
      <dgm:spPr/>
    </dgm:pt>
    <dgm:pt modelId="{2CA86AF6-8603-4A9A-A522-FD6627521A26}" type="pres">
      <dgm:prSet presAssocID="{81CDC937-119D-468D-977E-6D91471FE9D5}" presName="parentTextBox" presStyleLbl="node1" presStyleIdx="0" presStyleCnt="4"/>
      <dgm:spPr/>
    </dgm:pt>
    <dgm:pt modelId="{481F4F6B-F51D-4789-97E3-DE3F1A34A094}" type="pres">
      <dgm:prSet presAssocID="{24A4B0EE-3A43-4079-9009-E7EA915CE620}" presName="sp" presStyleCnt="0"/>
      <dgm:spPr/>
    </dgm:pt>
    <dgm:pt modelId="{A77AB8F1-1C33-4898-AEA0-C1F2E122056B}" type="pres">
      <dgm:prSet presAssocID="{65BD65A4-5912-4918-A546-B08B059E4672}" presName="arrowAndChildren" presStyleCnt="0"/>
      <dgm:spPr/>
    </dgm:pt>
    <dgm:pt modelId="{F6BBFD15-9B79-42D6-88A1-076A3E7FA530}" type="pres">
      <dgm:prSet presAssocID="{65BD65A4-5912-4918-A546-B08B059E4672}" presName="parentTextArrow" presStyleLbl="node1" presStyleIdx="1" presStyleCnt="4"/>
      <dgm:spPr/>
    </dgm:pt>
    <dgm:pt modelId="{C49DBD83-EB38-4BEA-9E9B-8164A0F48016}" type="pres">
      <dgm:prSet presAssocID="{25E0929E-5436-4034-8B9D-D5EAEE0E9A43}" presName="sp" presStyleCnt="0"/>
      <dgm:spPr/>
    </dgm:pt>
    <dgm:pt modelId="{F24E8415-9FA0-4F73-AB7D-99329F4E5BBD}" type="pres">
      <dgm:prSet presAssocID="{C6D91B27-24B8-496E-9641-23A741A5B364}" presName="arrowAndChildren" presStyleCnt="0"/>
      <dgm:spPr/>
    </dgm:pt>
    <dgm:pt modelId="{238919DB-B337-48F6-BF7E-8C2FA0B3270E}" type="pres">
      <dgm:prSet presAssocID="{C6D91B27-24B8-496E-9641-23A741A5B364}" presName="parentTextArrow" presStyleLbl="node1" presStyleIdx="2" presStyleCnt="4"/>
      <dgm:spPr/>
    </dgm:pt>
    <dgm:pt modelId="{199475ED-3C96-419B-802A-326B9B76451D}" type="pres">
      <dgm:prSet presAssocID="{3E0B766A-1618-4EE5-AE45-AF05AFA9E4D6}" presName="sp" presStyleCnt="0"/>
      <dgm:spPr/>
    </dgm:pt>
    <dgm:pt modelId="{00BA4AC0-403D-4922-8361-6F8844A1D815}" type="pres">
      <dgm:prSet presAssocID="{BBA755F0-66E2-4EA7-BCED-F0ECE54DC7C6}" presName="arrowAndChildren" presStyleCnt="0"/>
      <dgm:spPr/>
    </dgm:pt>
    <dgm:pt modelId="{5DCC8755-E340-4139-A4B5-9E04D81BFE00}" type="pres">
      <dgm:prSet presAssocID="{BBA755F0-66E2-4EA7-BCED-F0ECE54DC7C6}" presName="parentTextArrow" presStyleLbl="node1" presStyleIdx="3" presStyleCnt="4"/>
      <dgm:spPr/>
    </dgm:pt>
  </dgm:ptLst>
  <dgm:cxnLst>
    <dgm:cxn modelId="{2D42132B-77E4-46BD-A59A-B35F77C4F9DD}" srcId="{91EA9320-F953-4697-AFF0-6018636ACFC2}" destId="{81CDC937-119D-468D-977E-6D91471FE9D5}" srcOrd="3" destOrd="0" parTransId="{3882C982-972C-4577-A99A-9FECCC60D500}" sibTransId="{5AD2DCC6-98FF-4F16-83D7-1A2BEBA8DE11}"/>
    <dgm:cxn modelId="{8E788A36-C1D6-4750-AC7A-DCE1AE073621}" srcId="{91EA9320-F953-4697-AFF0-6018636ACFC2}" destId="{BBA755F0-66E2-4EA7-BCED-F0ECE54DC7C6}" srcOrd="0" destOrd="0" parTransId="{0FDDD544-985E-40E2-B47E-EE49BBA717D9}" sibTransId="{3E0B766A-1618-4EE5-AE45-AF05AFA9E4D6}"/>
    <dgm:cxn modelId="{D795915B-B8F6-4EF5-8BF8-0D1DED4F96C7}" type="presOf" srcId="{81CDC937-119D-468D-977E-6D91471FE9D5}" destId="{2CA86AF6-8603-4A9A-A522-FD6627521A26}" srcOrd="0" destOrd="0" presId="urn:microsoft.com/office/officeart/2005/8/layout/process4"/>
    <dgm:cxn modelId="{0CF07445-78C6-4532-B1EF-C945F19B8244}" type="presOf" srcId="{BBA755F0-66E2-4EA7-BCED-F0ECE54DC7C6}" destId="{5DCC8755-E340-4139-A4B5-9E04D81BFE00}" srcOrd="0" destOrd="0" presId="urn:microsoft.com/office/officeart/2005/8/layout/process4"/>
    <dgm:cxn modelId="{65510174-AA07-4AA8-8F7D-515A5AA7AB19}" type="presOf" srcId="{C6D91B27-24B8-496E-9641-23A741A5B364}" destId="{238919DB-B337-48F6-BF7E-8C2FA0B3270E}" srcOrd="0" destOrd="0" presId="urn:microsoft.com/office/officeart/2005/8/layout/process4"/>
    <dgm:cxn modelId="{7019CF92-92F0-44DD-AFE9-1C6C38B71702}" type="presOf" srcId="{65BD65A4-5912-4918-A546-B08B059E4672}" destId="{F6BBFD15-9B79-42D6-88A1-076A3E7FA530}" srcOrd="0" destOrd="0" presId="urn:microsoft.com/office/officeart/2005/8/layout/process4"/>
    <dgm:cxn modelId="{8A6E8EBD-8F84-43C9-A440-812D8761B0F8}" srcId="{91EA9320-F953-4697-AFF0-6018636ACFC2}" destId="{C6D91B27-24B8-496E-9641-23A741A5B364}" srcOrd="1" destOrd="0" parTransId="{E7FFC003-6C99-4CEA-9513-F335159E5802}" sibTransId="{25E0929E-5436-4034-8B9D-D5EAEE0E9A43}"/>
    <dgm:cxn modelId="{C70A29C8-3C3B-4283-B08B-4DF8CA4C24BF}" type="presOf" srcId="{91EA9320-F953-4697-AFF0-6018636ACFC2}" destId="{8A490629-F9F3-487C-9F41-DCBDAEF65BBA}" srcOrd="0" destOrd="0" presId="urn:microsoft.com/office/officeart/2005/8/layout/process4"/>
    <dgm:cxn modelId="{73B85FD1-8C99-4EE3-A4BA-3FAFDECB3883}" srcId="{91EA9320-F953-4697-AFF0-6018636ACFC2}" destId="{65BD65A4-5912-4918-A546-B08B059E4672}" srcOrd="2" destOrd="0" parTransId="{6842A03C-0577-4C7C-AE9A-70D2DE2802D1}" sibTransId="{24A4B0EE-3A43-4079-9009-E7EA915CE620}"/>
    <dgm:cxn modelId="{D0287AFD-BC6E-4128-9A9F-3A9043AEDE36}" type="presParOf" srcId="{8A490629-F9F3-487C-9F41-DCBDAEF65BBA}" destId="{629D655F-40D5-4637-804F-122BAEBF9D06}" srcOrd="0" destOrd="0" presId="urn:microsoft.com/office/officeart/2005/8/layout/process4"/>
    <dgm:cxn modelId="{FDBF813A-9C7E-499A-97F9-109D612503AE}" type="presParOf" srcId="{629D655F-40D5-4637-804F-122BAEBF9D06}" destId="{2CA86AF6-8603-4A9A-A522-FD6627521A26}" srcOrd="0" destOrd="0" presId="urn:microsoft.com/office/officeart/2005/8/layout/process4"/>
    <dgm:cxn modelId="{6F68AD77-2DB2-4E0B-B531-E5CCE173D6D8}" type="presParOf" srcId="{8A490629-F9F3-487C-9F41-DCBDAEF65BBA}" destId="{481F4F6B-F51D-4789-97E3-DE3F1A34A094}" srcOrd="1" destOrd="0" presId="urn:microsoft.com/office/officeart/2005/8/layout/process4"/>
    <dgm:cxn modelId="{9116E998-9667-4387-B5DD-701137EDA9FC}" type="presParOf" srcId="{8A490629-F9F3-487C-9F41-DCBDAEF65BBA}" destId="{A77AB8F1-1C33-4898-AEA0-C1F2E122056B}" srcOrd="2" destOrd="0" presId="urn:microsoft.com/office/officeart/2005/8/layout/process4"/>
    <dgm:cxn modelId="{891A69D1-B07C-4955-9F6A-7DB387DF76C1}" type="presParOf" srcId="{A77AB8F1-1C33-4898-AEA0-C1F2E122056B}" destId="{F6BBFD15-9B79-42D6-88A1-076A3E7FA530}" srcOrd="0" destOrd="0" presId="urn:microsoft.com/office/officeart/2005/8/layout/process4"/>
    <dgm:cxn modelId="{FCF7094C-22C6-492E-8268-C25EAE6E7470}" type="presParOf" srcId="{8A490629-F9F3-487C-9F41-DCBDAEF65BBA}" destId="{C49DBD83-EB38-4BEA-9E9B-8164A0F48016}" srcOrd="3" destOrd="0" presId="urn:microsoft.com/office/officeart/2005/8/layout/process4"/>
    <dgm:cxn modelId="{D8FB5EB4-3CC0-46BE-B21D-1F2DD6477155}" type="presParOf" srcId="{8A490629-F9F3-487C-9F41-DCBDAEF65BBA}" destId="{F24E8415-9FA0-4F73-AB7D-99329F4E5BBD}" srcOrd="4" destOrd="0" presId="urn:microsoft.com/office/officeart/2005/8/layout/process4"/>
    <dgm:cxn modelId="{E08ED5CD-D334-4DF5-BB7E-649D31281FDA}" type="presParOf" srcId="{F24E8415-9FA0-4F73-AB7D-99329F4E5BBD}" destId="{238919DB-B337-48F6-BF7E-8C2FA0B3270E}" srcOrd="0" destOrd="0" presId="urn:microsoft.com/office/officeart/2005/8/layout/process4"/>
    <dgm:cxn modelId="{D7C09041-9FF9-4378-83FD-CC049EA627FC}" type="presParOf" srcId="{8A490629-F9F3-487C-9F41-DCBDAEF65BBA}" destId="{199475ED-3C96-419B-802A-326B9B76451D}" srcOrd="5" destOrd="0" presId="urn:microsoft.com/office/officeart/2005/8/layout/process4"/>
    <dgm:cxn modelId="{3737BB9D-6EB8-4329-AB30-9DBA18A2B79A}" type="presParOf" srcId="{8A490629-F9F3-487C-9F41-DCBDAEF65BBA}" destId="{00BA4AC0-403D-4922-8361-6F8844A1D815}" srcOrd="6" destOrd="0" presId="urn:microsoft.com/office/officeart/2005/8/layout/process4"/>
    <dgm:cxn modelId="{D0B7C294-726E-4F09-9570-35EB3A352568}" type="presParOf" srcId="{00BA4AC0-403D-4922-8361-6F8844A1D815}" destId="{5DCC8755-E340-4139-A4B5-9E04D81BFE0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434F91-3CF6-41BA-9C45-7C76C6C3E9AF}">
      <dsp:nvSpPr>
        <dsp:cNvPr id="0" name=""/>
        <dsp:cNvSpPr/>
      </dsp:nvSpPr>
      <dsp:spPr>
        <a:xfrm>
          <a:off x="0" y="46874"/>
          <a:ext cx="5744684" cy="9547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Linear separability of data does not matter to the algorithm</a:t>
          </a:r>
          <a:endParaRPr lang="en-US" sz="2400" kern="1200"/>
        </a:p>
      </dsp:txBody>
      <dsp:txXfrm>
        <a:off x="46606" y="93480"/>
        <a:ext cx="5651472" cy="861508"/>
      </dsp:txXfrm>
    </dsp:sp>
    <dsp:sp modelId="{7E5F3E49-F458-48C6-8C25-12157207EB6E}">
      <dsp:nvSpPr>
        <dsp:cNvPr id="0" name=""/>
        <dsp:cNvSpPr/>
      </dsp:nvSpPr>
      <dsp:spPr>
        <a:xfrm>
          <a:off x="0" y="1148474"/>
          <a:ext cx="5744684" cy="954720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And it works directly with categorical features without encoding </a:t>
          </a:r>
          <a:r>
            <a:rPr lang="en-US" sz="2400" b="0" i="0" kern="1200">
              <a:sym typeface="Wingdings" panose="05000000000000000000" pitchFamily="2" charset="2"/>
            </a:rPr>
            <a:t> </a:t>
          </a:r>
          <a:r>
            <a:rPr lang="en-US" sz="2400" b="0" i="0" kern="1200"/>
            <a:t>ease of use</a:t>
          </a:r>
          <a:endParaRPr lang="en-US" sz="2400" kern="1200"/>
        </a:p>
      </dsp:txBody>
      <dsp:txXfrm>
        <a:off x="46606" y="1195080"/>
        <a:ext cx="5651472" cy="861508"/>
      </dsp:txXfrm>
    </dsp:sp>
    <dsp:sp modelId="{D864C308-E74F-4B71-BE5F-7507B79F8756}">
      <dsp:nvSpPr>
        <dsp:cNvPr id="0" name=""/>
        <dsp:cNvSpPr/>
      </dsp:nvSpPr>
      <dsp:spPr>
        <a:xfrm>
          <a:off x="0" y="2250074"/>
          <a:ext cx="5744684" cy="95472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Also, the trained model is very easy to interpret and explain</a:t>
          </a:r>
          <a:endParaRPr lang="en-US" sz="2400" kern="1200"/>
        </a:p>
      </dsp:txBody>
      <dsp:txXfrm>
        <a:off x="46606" y="2296680"/>
        <a:ext cx="5651472" cy="861508"/>
      </dsp:txXfrm>
    </dsp:sp>
    <dsp:sp modelId="{E2D87B2B-B7C1-465D-B324-909556FAE707}">
      <dsp:nvSpPr>
        <dsp:cNvPr id="0" name=""/>
        <dsp:cNvSpPr/>
      </dsp:nvSpPr>
      <dsp:spPr>
        <a:xfrm>
          <a:off x="0" y="3351674"/>
          <a:ext cx="5744684" cy="954720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It might lead to overfitting by grouping a collection of separate trees</a:t>
          </a:r>
          <a:endParaRPr lang="en-US" sz="2400" b="0" i="0" kern="1200">
            <a:solidFill>
              <a:prstClr val="white"/>
            </a:solidFill>
            <a:latin typeface="+mn-lt"/>
            <a:ea typeface="+mn-ea"/>
            <a:cs typeface="+mn-cs"/>
          </a:endParaRPr>
        </a:p>
      </dsp:txBody>
      <dsp:txXfrm>
        <a:off x="46606" y="3398280"/>
        <a:ext cx="5651472" cy="861508"/>
      </dsp:txXfrm>
    </dsp:sp>
    <dsp:sp modelId="{26DCDECE-7A85-445E-8E25-AE931C3DF046}">
      <dsp:nvSpPr>
        <dsp:cNvPr id="0" name=""/>
        <dsp:cNvSpPr/>
      </dsp:nvSpPr>
      <dsp:spPr>
        <a:xfrm>
          <a:off x="0" y="4453274"/>
          <a:ext cx="5744684" cy="95472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It performs comparable to SVM, while fine-tuning is less difficult</a:t>
          </a:r>
          <a:endParaRPr lang="en-US" sz="2400" kern="1200"/>
        </a:p>
      </dsp:txBody>
      <dsp:txXfrm>
        <a:off x="46606" y="4499880"/>
        <a:ext cx="5651472" cy="8615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F0AA63-6F45-4D50-8A9C-7DC4754F1211}">
      <dsp:nvSpPr>
        <dsp:cNvPr id="0" name=""/>
        <dsp:cNvSpPr/>
      </dsp:nvSpPr>
      <dsp:spPr>
        <a:xfrm>
          <a:off x="740776" y="203948"/>
          <a:ext cx="1464285" cy="14642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A6A503-CE71-46DE-9C4D-E09848320C15}">
      <dsp:nvSpPr>
        <dsp:cNvPr id="0" name=""/>
        <dsp:cNvSpPr/>
      </dsp:nvSpPr>
      <dsp:spPr>
        <a:xfrm>
          <a:off x="1052836" y="516009"/>
          <a:ext cx="840163" cy="8401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F97829-0847-4FE0-96D2-B78C0CE7DC0B}">
      <dsp:nvSpPr>
        <dsp:cNvPr id="0" name=""/>
        <dsp:cNvSpPr/>
      </dsp:nvSpPr>
      <dsp:spPr>
        <a:xfrm>
          <a:off x="272684" y="2124322"/>
          <a:ext cx="2400467" cy="2023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In many cases, we simply cannot rerun the entire process and retrain the model every time new data comes in. </a:t>
          </a:r>
        </a:p>
      </dsp:txBody>
      <dsp:txXfrm>
        <a:off x="272684" y="2124322"/>
        <a:ext cx="2400467" cy="2023066"/>
      </dsp:txXfrm>
    </dsp:sp>
    <dsp:sp modelId="{EB50C88C-D35B-44FB-9FB7-B04E6FF8445D}">
      <dsp:nvSpPr>
        <dsp:cNvPr id="0" name=""/>
        <dsp:cNvSpPr/>
      </dsp:nvSpPr>
      <dsp:spPr>
        <a:xfrm>
          <a:off x="3561325" y="203948"/>
          <a:ext cx="1464285" cy="14642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AFE5BF-8DA9-4485-9191-B25A6339BF64}">
      <dsp:nvSpPr>
        <dsp:cNvPr id="0" name=""/>
        <dsp:cNvSpPr/>
      </dsp:nvSpPr>
      <dsp:spPr>
        <a:xfrm>
          <a:off x="3873386" y="516009"/>
          <a:ext cx="840163" cy="8401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E31881-C73C-4256-89EE-6402CF2B3FF0}">
      <dsp:nvSpPr>
        <dsp:cNvPr id="0" name=""/>
        <dsp:cNvSpPr/>
      </dsp:nvSpPr>
      <dsp:spPr>
        <a:xfrm>
          <a:off x="3093234" y="2124322"/>
          <a:ext cx="2400467" cy="2023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Instead, we should save the established preprocessing models and trained prediction models after corresponding stages have been completed. </a:t>
          </a:r>
        </a:p>
      </dsp:txBody>
      <dsp:txXfrm>
        <a:off x="3093234" y="2124322"/>
        <a:ext cx="2400467" cy="2023066"/>
      </dsp:txXfrm>
    </dsp:sp>
    <dsp:sp modelId="{2B962F44-8A91-4B11-8357-FF60F1A63EB9}">
      <dsp:nvSpPr>
        <dsp:cNvPr id="0" name=""/>
        <dsp:cNvSpPr/>
      </dsp:nvSpPr>
      <dsp:spPr>
        <a:xfrm>
          <a:off x="6381875" y="203948"/>
          <a:ext cx="1464285" cy="14642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7F3E15-D1ED-49AC-B4E2-96C052B9036A}">
      <dsp:nvSpPr>
        <dsp:cNvPr id="0" name=""/>
        <dsp:cNvSpPr/>
      </dsp:nvSpPr>
      <dsp:spPr>
        <a:xfrm>
          <a:off x="6693936" y="516009"/>
          <a:ext cx="840163" cy="8401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2DCD9F-1339-44E2-96D1-3FE6F8143C7C}">
      <dsp:nvSpPr>
        <dsp:cNvPr id="0" name=""/>
        <dsp:cNvSpPr/>
      </dsp:nvSpPr>
      <dsp:spPr>
        <a:xfrm>
          <a:off x="5913784" y="2124322"/>
          <a:ext cx="2400467" cy="2023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In deployment mode, these models are loaded in advance, and are used to produce the prediction results of the new data.</a:t>
          </a:r>
        </a:p>
      </dsp:txBody>
      <dsp:txXfrm>
        <a:off x="5913784" y="2124322"/>
        <a:ext cx="2400467" cy="2023066"/>
      </dsp:txXfrm>
    </dsp:sp>
    <dsp:sp modelId="{2B97C887-3B12-42D2-8415-906BAB32683E}">
      <dsp:nvSpPr>
        <dsp:cNvPr id="0" name=""/>
        <dsp:cNvSpPr/>
      </dsp:nvSpPr>
      <dsp:spPr>
        <a:xfrm>
          <a:off x="9202425" y="203948"/>
          <a:ext cx="1464285" cy="14642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1144EB-ED82-4FA6-874F-DFF810E6B4BC}">
      <dsp:nvSpPr>
        <dsp:cNvPr id="0" name=""/>
        <dsp:cNvSpPr/>
      </dsp:nvSpPr>
      <dsp:spPr>
        <a:xfrm>
          <a:off x="9514486" y="516009"/>
          <a:ext cx="840163" cy="8401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A66F30-2319-4F9C-8FD5-CA46AC9A0393}">
      <dsp:nvSpPr>
        <dsp:cNvPr id="0" name=""/>
        <dsp:cNvSpPr/>
      </dsp:nvSpPr>
      <dsp:spPr>
        <a:xfrm>
          <a:off x="8734334" y="2124322"/>
          <a:ext cx="2400467" cy="2023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See code</a:t>
          </a:r>
        </a:p>
      </dsp:txBody>
      <dsp:txXfrm>
        <a:off x="8734334" y="2124322"/>
        <a:ext cx="2400467" cy="20230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A86AF6-8603-4A9A-A522-FD6627521A26}">
      <dsp:nvSpPr>
        <dsp:cNvPr id="0" name=""/>
        <dsp:cNvSpPr/>
      </dsp:nvSpPr>
      <dsp:spPr>
        <a:xfrm>
          <a:off x="0" y="3699767"/>
          <a:ext cx="11652738" cy="8094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 deployment mode, these models are loaded in advance, and are used to produce the prediction results of the new data.</a:t>
          </a:r>
        </a:p>
      </dsp:txBody>
      <dsp:txXfrm>
        <a:off x="0" y="3699767"/>
        <a:ext cx="11652738" cy="809418"/>
      </dsp:txXfrm>
    </dsp:sp>
    <dsp:sp modelId="{F6BBFD15-9B79-42D6-88A1-076A3E7FA530}">
      <dsp:nvSpPr>
        <dsp:cNvPr id="0" name=""/>
        <dsp:cNvSpPr/>
      </dsp:nvSpPr>
      <dsp:spPr>
        <a:xfrm rot="10800000">
          <a:off x="0" y="2467023"/>
          <a:ext cx="11652738" cy="124488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Instead, we should save the established preprocessing models and trained prediction models after corresponding stages have been completed. </a:t>
          </a:r>
        </a:p>
      </dsp:txBody>
      <dsp:txXfrm rot="10800000">
        <a:off x="0" y="2467023"/>
        <a:ext cx="11652738" cy="808890"/>
      </dsp:txXfrm>
    </dsp:sp>
    <dsp:sp modelId="{238919DB-B337-48F6-BF7E-8C2FA0B3270E}">
      <dsp:nvSpPr>
        <dsp:cNvPr id="0" name=""/>
        <dsp:cNvSpPr/>
      </dsp:nvSpPr>
      <dsp:spPr>
        <a:xfrm rot="10800000">
          <a:off x="0" y="1234278"/>
          <a:ext cx="11652738" cy="124488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preprocessed data is then fed in the trained model. We simply cannot  rerun the entire process and retrain the model every time new data comes in. </a:t>
          </a:r>
        </a:p>
      </dsp:txBody>
      <dsp:txXfrm rot="10800000">
        <a:off x="0" y="1234278"/>
        <a:ext cx="11652738" cy="808890"/>
      </dsp:txXfrm>
    </dsp:sp>
    <dsp:sp modelId="{5DCC8755-E340-4139-A4B5-9E04D81BFE00}">
      <dsp:nvSpPr>
        <dsp:cNvPr id="0" name=""/>
        <dsp:cNvSpPr/>
      </dsp:nvSpPr>
      <dsp:spPr>
        <a:xfrm rot="10800000">
          <a:off x="0" y="1533"/>
          <a:ext cx="11652738" cy="124488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When machine learning is deployed, new data should go through the same data preprocessing procedures (scaling, feature engineering, feature selection, dimensionality reduction, and so on) as in previous stages. </a:t>
          </a:r>
        </a:p>
      </dsp:txBody>
      <dsp:txXfrm rot="10800000">
        <a:off x="0" y="1533"/>
        <a:ext cx="11652738" cy="808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1F358-7AD1-43AC-856F-81AD8CB16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7C3354-8923-4CDB-86DA-F3C782FE71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50604-F90A-4517-BFAD-8DD91F2EB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205D-12B6-481F-90FA-8AFBFCA655E7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2A518-B698-44AD-854F-12865943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AECCB-5A11-47CE-8052-F22303EAB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07F9-4CBA-48A0-859B-207C6FC3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36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5B9EB-C628-449A-84B9-49DA8AE8A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FC78D-56AE-4468-B688-C77E360D5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B49E4-7967-4362-B654-1B79FFD08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205D-12B6-481F-90FA-8AFBFCA655E7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A8741-5B77-45EC-B054-2FBB623ED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210E0-E2E7-4057-AEE2-EFA1E9F4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07F9-4CBA-48A0-859B-207C6FC3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01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DACCFA-8536-4E72-B7F2-EEA8F39AC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DC9A1-8A4F-45CC-8FE6-479756C93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52DFA-6583-4B3C-9749-B49E222A8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205D-12B6-481F-90FA-8AFBFCA655E7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14BB2-F2BD-449F-A0AD-10E55243A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E5626-C7ED-427A-AB5F-461388696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07F9-4CBA-48A0-859B-207C6FC3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3B271-4448-4AB6-B3C2-F061AB24F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4C933-62AF-45B6-A391-1E5AE9D18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086F9-C9E3-4DC2-95B0-C2C8BF3DA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205D-12B6-481F-90FA-8AFBFCA655E7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CE0AA-D957-49CD-B7AA-2A1DAA3CD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15CB4-478D-4C0E-B4D6-7DA45229E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07F9-4CBA-48A0-859B-207C6FC3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65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DC1E0-D9E0-4E3C-AED9-0D070784D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73D22-087E-47EB-AC8D-8B628B9CC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52053-34B2-4A91-93DE-2BC3225B2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205D-12B6-481F-90FA-8AFBFCA655E7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9B5F9-5598-4979-AAAB-7E344AE57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02F14-89C5-4B4D-AE9A-05DE5CEA8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07F9-4CBA-48A0-859B-207C6FC3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06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28219-9641-4F61-8B18-8129BA39A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D1DD4-99C8-4440-86D0-A391E5AB5C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84781-5661-4CFC-9268-3A74F98BB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58AF6-B2C6-4F20-9938-E9295E2A7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205D-12B6-481F-90FA-8AFBFCA655E7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72323-1F4A-4494-8728-48FFD1727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D239F-59D2-4A1F-97AE-411339B60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07F9-4CBA-48A0-859B-207C6FC3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30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23F14-BA54-4343-9430-21307F211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E6040-B9BB-43FA-B6B5-72D694AC3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651CC-792A-4A0D-B1C7-EDAE72F4E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0A3008-57FF-486B-9307-155CB7F88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E448A1-1D9E-48CD-837D-5F5DEC8EFF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7E3512-97EF-46D6-A8F8-F62258519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205D-12B6-481F-90FA-8AFBFCA655E7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5CEDFD-E4FC-4AE3-B057-029A997A2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E31C61-94E5-4F0C-A087-9E3716B4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07F9-4CBA-48A0-859B-207C6FC3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65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B825C-0ACE-4E6B-A6D6-91390887B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F2E7FC-96E1-4047-9501-652AD606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205D-12B6-481F-90FA-8AFBFCA655E7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19B464-54D7-4393-931F-9D0A40AFD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F57DFE-91B1-4101-A5E4-919AA4E16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07F9-4CBA-48A0-859B-207C6FC3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03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E7C3DA-8DE7-4FCA-89D8-518C8B13D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205D-12B6-481F-90FA-8AFBFCA655E7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8E8697-5F6D-43BC-83AD-3F6B02CE5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84EBC-429E-4015-97E5-AF5711EE7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07F9-4CBA-48A0-859B-207C6FC3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06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9226B-B81E-434E-B967-7703C545F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BF762-9642-4D77-9C4D-C87627063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D8DBE-F51B-4A5C-B640-F496A91B3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60357-578F-4851-9376-6A25FC2CD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205D-12B6-481F-90FA-8AFBFCA655E7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A0C77-7400-4197-9EBC-1E9E754B8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64EFA2-0817-4A23-A16F-B4695F15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07F9-4CBA-48A0-859B-207C6FC3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98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E9864-D353-4397-8204-2A75B118A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DB60D2-ECEC-42EE-B14F-4121ECAF9B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60588-0E59-47F4-AF0E-C2534DBA3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15BB8-07BF-4FE8-B945-6D3FE7248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205D-12B6-481F-90FA-8AFBFCA655E7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75DC6-433A-4E8E-9E9E-5DFD675CE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34494-1729-47E0-893B-A02AB7091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07F9-4CBA-48A0-859B-207C6FC3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32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198234-56FB-429D-AD09-45F2012FF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CF165-3C3C-4B3F-86C6-2390FB994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09313-56FB-4888-BE66-B446C9F6A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A205D-12B6-481F-90FA-8AFBFCA655E7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95AFA-C2BB-4E08-990F-7FE5D6C8C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9F0AA-AC90-4B7A-B335-984AE8CD40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707F9-4CBA-48A0-859B-207C6FC3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20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Carlos.DeOliveira@NYU.edu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8997696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311F6F-05E7-4C82-9E46-3602FA754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451" y="801189"/>
            <a:ext cx="8904514" cy="3222171"/>
          </a:xfrm>
        </p:spPr>
        <p:txBody>
          <a:bodyPr anchor="ctr">
            <a:normAutofit fontScale="90000"/>
          </a:bodyPr>
          <a:lstStyle/>
          <a:p>
            <a:r>
              <a:rPr lang="en-US" sz="6100" b="1" dirty="0">
                <a:solidFill>
                  <a:srgbClr val="FFFFFF"/>
                </a:solidFill>
              </a:rPr>
              <a:t>Data Engineering</a:t>
            </a:r>
            <a:br>
              <a:rPr lang="en-US" sz="6100" b="1" dirty="0">
                <a:solidFill>
                  <a:srgbClr val="FFFFFF"/>
                </a:solidFill>
              </a:rPr>
            </a:br>
            <a:r>
              <a:rPr lang="en-US" sz="6100" b="1" i="1" dirty="0">
                <a:solidFill>
                  <a:srgbClr val="FFFFFF"/>
                </a:solidFill>
              </a:rPr>
              <a:t>Class 3.1</a:t>
            </a:r>
            <a:br>
              <a:rPr lang="en-US" sz="6100" b="1" dirty="0">
                <a:solidFill>
                  <a:srgbClr val="FFFFFF"/>
                </a:solidFill>
              </a:rPr>
            </a:br>
            <a:r>
              <a:rPr lang="en-US" sz="6100" b="1" dirty="0">
                <a:solidFill>
                  <a:srgbClr val="FFFFFF"/>
                </a:solidFill>
              </a:rPr>
              <a:t>Data Engineering Best Practices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1127760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39EA83-FE6A-4424-BDD0-873C4D8E6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9499" y="4564710"/>
            <a:ext cx="10012680" cy="1814492"/>
          </a:xfrm>
        </p:spPr>
        <p:txBody>
          <a:bodyPr anchor="ctr">
            <a:noAutofit/>
          </a:bodyPr>
          <a:lstStyle/>
          <a:p>
            <a:pPr algn="l"/>
            <a:endParaRPr lang="en-US" sz="2000" dirty="0">
              <a:solidFill>
                <a:srgbClr val="1B1B1B"/>
              </a:solidFill>
            </a:endParaRPr>
          </a:p>
          <a:p>
            <a:pPr algn="l"/>
            <a:r>
              <a:rPr lang="en-US" sz="2000" dirty="0">
                <a:solidFill>
                  <a:srgbClr val="1B1B1B"/>
                </a:solidFill>
              </a:rPr>
              <a:t>Carlos De Oliveira</a:t>
            </a:r>
          </a:p>
          <a:p>
            <a:pPr algn="l"/>
            <a:r>
              <a:rPr lang="en-US" sz="2000" dirty="0">
                <a:solidFill>
                  <a:srgbClr val="1B1B1B"/>
                </a:solidFill>
              </a:rPr>
              <a:t>(</a:t>
            </a:r>
            <a:r>
              <a:rPr lang="en-US" sz="2000" dirty="0">
                <a:solidFill>
                  <a:srgbClr val="1B1B1B"/>
                </a:solidFill>
                <a:hlinkClick r:id="rId2"/>
              </a:rPr>
              <a:t>cnd279@NYU.edu</a:t>
            </a:r>
            <a:r>
              <a:rPr lang="en-US" sz="2000" dirty="0">
                <a:solidFill>
                  <a:srgbClr val="1B1B1B"/>
                </a:solidFill>
              </a:rPr>
              <a:t>) </a:t>
            </a:r>
            <a:br>
              <a:rPr lang="en-US" sz="2000" dirty="0">
                <a:solidFill>
                  <a:srgbClr val="1B1B1B"/>
                </a:solidFill>
              </a:rPr>
            </a:br>
            <a:endParaRPr lang="en-US" sz="2000" dirty="0">
              <a:solidFill>
                <a:srgbClr val="1B1B1B"/>
              </a:solidFill>
            </a:endParaRPr>
          </a:p>
          <a:p>
            <a:pPr algn="r"/>
            <a:r>
              <a:rPr lang="en-US" sz="2000" dirty="0">
                <a:solidFill>
                  <a:srgbClr val="1B1B1B"/>
                </a:solidFill>
              </a:rPr>
              <a:t>Fall 2023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0221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4BE2488A-9631-40C1-9470-567DD663A7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57725" y="2612676"/>
            <a:ext cx="1632648" cy="16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140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9B37A-B736-4322-BFFC-D305CA20B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9" y="365760"/>
            <a:ext cx="8732785" cy="1587367"/>
          </a:xfrm>
        </p:spPr>
        <p:txBody>
          <a:bodyPr>
            <a:normAutofit fontScale="90000"/>
          </a:bodyPr>
          <a:lstStyle/>
          <a:p>
            <a:r>
              <a:rPr lang="en-US"/>
              <a:t>Best practice 8:</a:t>
            </a:r>
            <a:br>
              <a:rPr lang="en-US"/>
            </a:br>
            <a:r>
              <a:rPr lang="en-US"/>
              <a:t>Deciding on whether to select features, and if so, how to do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723A3-2247-41B7-A2CD-FE08AA0DB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1953127"/>
            <a:ext cx="7816023" cy="4727892"/>
          </a:xfrm>
        </p:spPr>
        <p:txBody>
          <a:bodyPr anchor="ctr">
            <a:normAutofit/>
          </a:bodyPr>
          <a:lstStyle/>
          <a:p>
            <a:r>
              <a:rPr lang="en-US"/>
              <a:t>In between Data Sciences and Data Engineering</a:t>
            </a:r>
          </a:p>
          <a:p>
            <a:endParaRPr lang="en-US" sz="1400"/>
          </a:p>
          <a:p>
            <a:r>
              <a:rPr lang="en-US"/>
              <a:t>Detailed approach on Feature Engineering course</a:t>
            </a:r>
          </a:p>
          <a:p>
            <a:endParaRPr lang="en-US" sz="1400"/>
          </a:p>
          <a:p>
            <a:r>
              <a:rPr lang="en-US"/>
              <a:t>See code/example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BC68AFD1-81DB-44E4-A0CF-AFAE966A9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4121B4-EC04-47F0-9AE3-D568E5F2979A}"/>
              </a:ext>
            </a:extLst>
          </p:cNvPr>
          <p:cNvSpPr txBox="1"/>
          <p:nvPr/>
        </p:nvSpPr>
        <p:spPr>
          <a:xfrm>
            <a:off x="8026342" y="6122908"/>
            <a:ext cx="1999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(see code example)</a:t>
            </a:r>
          </a:p>
        </p:txBody>
      </p:sp>
    </p:spTree>
    <p:extLst>
      <p:ext uri="{BB962C8B-B14F-4D97-AF65-F5344CB8AC3E}">
        <p14:creationId xmlns:p14="http://schemas.microsoft.com/office/powerpoint/2010/main" val="3463969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9820-A7F5-488D-B2C6-40DFA92D4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971" y="365760"/>
            <a:ext cx="8901016" cy="1854415"/>
          </a:xfrm>
        </p:spPr>
        <p:txBody>
          <a:bodyPr>
            <a:normAutofit fontScale="90000"/>
          </a:bodyPr>
          <a:lstStyle/>
          <a:p>
            <a:r>
              <a:rPr lang="en-US"/>
              <a:t>Best practice 9:</a:t>
            </a:r>
            <a:br>
              <a:rPr lang="en-US"/>
            </a:br>
            <a:r>
              <a:rPr lang="en-US"/>
              <a:t>Deciding on whether to reduce dimensionality, and if so, how to do 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EC0EA-67F9-46D8-9639-480665619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765" y="1969317"/>
            <a:ext cx="8111836" cy="4384185"/>
          </a:xfrm>
        </p:spPr>
        <p:txBody>
          <a:bodyPr anchor="ctr">
            <a:normAutofit/>
          </a:bodyPr>
          <a:lstStyle/>
          <a:p>
            <a:r>
              <a:rPr lang="en-US"/>
              <a:t>Feature selection and dimensionality are different in the sense that the former chooses features from the original data space, while the latter does so from a projected space from the original space. </a:t>
            </a:r>
          </a:p>
          <a:p>
            <a:endParaRPr lang="en-US"/>
          </a:p>
          <a:p>
            <a:r>
              <a:rPr lang="en-US"/>
              <a:t>However, dimensionality reduction has similar advantages to feature selection. </a:t>
            </a:r>
            <a:endParaRPr lang="en-US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Presentation with Org Chart">
            <a:extLst>
              <a:ext uri="{FF2B5EF4-FFF2-40B4-BE49-F238E27FC236}">
                <a16:creationId xmlns:a16="http://schemas.microsoft.com/office/drawing/2014/main" id="{D301FBD9-BD48-48BC-87C3-C6579A8D2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21ACDF-5D5D-4BA7-B39C-B1737B4653D9}"/>
              </a:ext>
            </a:extLst>
          </p:cNvPr>
          <p:cNvSpPr txBox="1"/>
          <p:nvPr/>
        </p:nvSpPr>
        <p:spPr>
          <a:xfrm>
            <a:off x="8026342" y="6122908"/>
            <a:ext cx="1999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(see code example)</a:t>
            </a:r>
          </a:p>
        </p:txBody>
      </p:sp>
    </p:spTree>
    <p:extLst>
      <p:ext uri="{BB962C8B-B14F-4D97-AF65-F5344CB8AC3E}">
        <p14:creationId xmlns:p14="http://schemas.microsoft.com/office/powerpoint/2010/main" val="2821783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97450C-79F6-444C-88DB-D35E79182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Best practice 10:</a:t>
            </a:r>
            <a:br>
              <a:rPr lang="en-US"/>
            </a:br>
            <a:r>
              <a:rPr lang="en-US"/>
              <a:t>Deciding on whether to rescale features</a:t>
            </a:r>
          </a:p>
        </p:txBody>
      </p:sp>
      <p:sp>
        <p:nvSpPr>
          <p:cNvPr id="18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34072AC-0041-46DF-B578-C9C35606B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916" y="1794093"/>
            <a:ext cx="11479503" cy="4667250"/>
          </a:xfrm>
        </p:spPr>
        <p:txBody>
          <a:bodyPr>
            <a:normAutofit/>
          </a:bodyPr>
          <a:lstStyle/>
          <a:p>
            <a:r>
              <a:rPr lang="en-US"/>
              <a:t>In most cases, an algorithm that involves any form of distance (or separation in spaces) of samples in learning requires scaled/standardized inputs, such as SVC, k-means clustering, and k-nearest neighbors (KNN) algorithms. </a:t>
            </a:r>
          </a:p>
          <a:p>
            <a:endParaRPr lang="en-US"/>
          </a:p>
          <a:p>
            <a:r>
              <a:rPr lang="en-US"/>
              <a:t>Feature scaling is also a must for any algorithm using SGD for optimization, such as linear or logistic regression with gradient descent, and neural networks.</a:t>
            </a:r>
          </a:p>
          <a:p>
            <a:endParaRPr lang="en-US"/>
          </a:p>
          <a:p>
            <a:pPr lvl="2"/>
            <a:r>
              <a:rPr lang="en-US" sz="2800"/>
              <a:t>That’s an important topic for the Feature Engineering course.</a:t>
            </a:r>
          </a:p>
        </p:txBody>
      </p:sp>
    </p:spTree>
    <p:extLst>
      <p:ext uri="{BB962C8B-B14F-4D97-AF65-F5344CB8AC3E}">
        <p14:creationId xmlns:p14="http://schemas.microsoft.com/office/powerpoint/2010/main" val="395922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7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5A3BE78-C97D-48E6-9969-6283CA147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23" y="1733549"/>
            <a:ext cx="9843485" cy="483752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</a:rPr>
              <a:t>While domain knowledge is required, sometimes we can still apply some general tips in this category – more on the Feature Engineering course. </a:t>
            </a:r>
          </a:p>
          <a:p>
            <a:pPr marL="0" indent="0">
              <a:buNone/>
            </a:pPr>
            <a:endParaRPr lang="en-US" sz="24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</a:rPr>
              <a:t>Examples:</a:t>
            </a: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</a:rPr>
              <a:t>1. In fields related to customer analytics, such as market and advertising, the time of the day, day of the week, and month are usually important signals. </a:t>
            </a: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</a:rPr>
              <a:t>2. In retail, information over a period is usually aggregated to provide      better insights. The number of times a customer visits a store for the past three months, or the average number of products purchased weekly for       the previous year, for instance, can be good predictive indicators for         customer behavior prediction.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947939-BFAF-4A13-AD69-641ECE5AB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088" y="286930"/>
            <a:ext cx="11293902" cy="1188404"/>
          </a:xfrm>
        </p:spPr>
        <p:txBody>
          <a:bodyPr>
            <a:normAutofit fontScale="90000"/>
          </a:bodyPr>
          <a:lstStyle/>
          <a:p>
            <a:r>
              <a:rPr lang="en-US"/>
              <a:t>Best practice 11:</a:t>
            </a:r>
            <a:br>
              <a:rPr lang="en-US"/>
            </a:br>
            <a:r>
              <a:rPr lang="en-US" sz="4300"/>
              <a:t>Performing feature engineering with domain expertise</a:t>
            </a:r>
          </a:p>
        </p:txBody>
      </p:sp>
    </p:spTree>
    <p:extLst>
      <p:ext uri="{BB962C8B-B14F-4D97-AF65-F5344CB8AC3E}">
        <p14:creationId xmlns:p14="http://schemas.microsoft.com/office/powerpoint/2010/main" val="1247407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510661-A5F3-4CEC-840D-6BE9EA2FC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484" y="125169"/>
            <a:ext cx="11952468" cy="1467141"/>
          </a:xfrm>
        </p:spPr>
        <p:txBody>
          <a:bodyPr>
            <a:normAutofit fontScale="90000"/>
          </a:bodyPr>
          <a:lstStyle/>
          <a:p>
            <a:r>
              <a:rPr lang="en-US"/>
              <a:t>Best practice 12:</a:t>
            </a:r>
            <a:br>
              <a:rPr lang="en-US"/>
            </a:br>
            <a:r>
              <a:rPr lang="en-US" sz="4300"/>
              <a:t>Performing feature engineering without domain expertise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D872C-02F9-49ED-8F05-A198E4902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692" y="2082487"/>
            <a:ext cx="11399381" cy="3561568"/>
          </a:xfrm>
        </p:spPr>
        <p:txBody>
          <a:bodyPr>
            <a:noAutofit/>
          </a:bodyPr>
          <a:lstStyle/>
          <a:p>
            <a:r>
              <a:rPr lang="en-US" sz="3200"/>
              <a:t>If we unfortunately have very little domain knowledge, how can we generate features? </a:t>
            </a:r>
          </a:p>
          <a:p>
            <a:endParaRPr lang="en-US" sz="3200"/>
          </a:p>
          <a:p>
            <a:r>
              <a:rPr lang="en-US" sz="3200"/>
              <a:t>Don't panic. There are several generic approaches that you can follow – see code.  </a:t>
            </a:r>
          </a:p>
        </p:txBody>
      </p:sp>
    </p:spTree>
    <p:extLst>
      <p:ext uri="{BB962C8B-B14F-4D97-AF65-F5344CB8AC3E}">
        <p14:creationId xmlns:p14="http://schemas.microsoft.com/office/powerpoint/2010/main" val="1430319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BC40EC-D07C-4C87-9517-75536697C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66421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Best practice 13: 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Choosing the appropriate algorithm(s)</a:t>
            </a:r>
            <a:br>
              <a:rPr lang="en-US">
                <a:solidFill>
                  <a:schemeClr val="bg1"/>
                </a:solidFill>
              </a:rPr>
            </a:br>
            <a:br>
              <a:rPr lang="en-US">
                <a:solidFill>
                  <a:schemeClr val="bg1"/>
                </a:solidFill>
              </a:rPr>
            </a:b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EF1A8-5873-427D-8B3F-5FE68138D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6681" y="304012"/>
            <a:ext cx="6799006" cy="45719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>
                <a:solidFill>
                  <a:srgbClr val="92D050"/>
                </a:solidFill>
              </a:rPr>
              <a:t>There are several things we need to be clear about before shortlisting potential algorithms:</a:t>
            </a:r>
          </a:p>
          <a:p>
            <a:pPr marL="0" indent="0">
              <a:buNone/>
            </a:pPr>
            <a:endParaRPr lang="en-US" sz="3200">
              <a:solidFill>
                <a:srgbClr val="92D05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5125AA-D509-4751-8E8A-68689C5E7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043" y="3199425"/>
            <a:ext cx="4298390" cy="307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11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091A0-ADA5-42C6-B908-1FA30FF52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/>
              <a:t>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34353-966D-4027-A3F2-95E318088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5069" y="2438400"/>
            <a:ext cx="7226549" cy="4122419"/>
          </a:xfrm>
        </p:spPr>
        <p:txBody>
          <a:bodyPr>
            <a:noAutofit/>
          </a:bodyPr>
          <a:lstStyle/>
          <a:p>
            <a:r>
              <a:rPr lang="en-US" sz="2400"/>
              <a:t>This is versatile enough to adapt to the linear separability of data. </a:t>
            </a:r>
          </a:p>
          <a:p>
            <a:r>
              <a:rPr lang="en-US" sz="2400"/>
              <a:t>For a separable dataset, SVM, with linear kernel, performs comparably to logistic regression. </a:t>
            </a:r>
          </a:p>
          <a:p>
            <a:r>
              <a:rPr lang="en-US" sz="2400"/>
              <a:t>For a high-dimensional dataset, the performance of logistic regression is usually compromised, while SVM still performs well. </a:t>
            </a:r>
          </a:p>
          <a:p>
            <a:r>
              <a:rPr lang="en-US" sz="2400"/>
              <a:t>In general, very high accuracy can be achieved by SVM with the right kernel and parameters. </a:t>
            </a:r>
          </a:p>
          <a:p>
            <a:r>
              <a:rPr lang="en-US" sz="2400"/>
              <a:t>However, this might be at the expense of intense computation and high memory consumption.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4827CE-DEB1-40B5-8807-D75DD7D4A4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02" r="20579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4C81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940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9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15">
            <a:extLst>
              <a:ext uri="{FF2B5EF4-FFF2-40B4-BE49-F238E27FC236}">
                <a16:creationId xmlns:a16="http://schemas.microsoft.com/office/drawing/2014/main" id="{BCBD4BD3-2C31-418B-A799-C07803345E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2FFA47-4DBF-45DC-98D2-2DBDD6CA8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2" y="214504"/>
            <a:ext cx="3750133" cy="472627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Random Forest</a:t>
            </a:r>
            <a:br>
              <a:rPr lang="en-US" sz="4000">
                <a:solidFill>
                  <a:srgbClr val="FFFFFF"/>
                </a:solidFill>
              </a:rPr>
            </a:br>
            <a:r>
              <a:rPr lang="en-US" sz="4000">
                <a:solidFill>
                  <a:srgbClr val="FFFFFF"/>
                </a:solidFill>
              </a:rPr>
              <a:t>(or Decision Tree)</a:t>
            </a:r>
            <a:br>
              <a:rPr lang="en-US" sz="4000">
                <a:solidFill>
                  <a:srgbClr val="FFFFFF"/>
                </a:solidFill>
              </a:rPr>
            </a:br>
            <a:br>
              <a:rPr lang="en-US" sz="4000">
                <a:solidFill>
                  <a:srgbClr val="FFFFFF"/>
                </a:solidFill>
              </a:rPr>
            </a:br>
            <a:br>
              <a:rPr lang="en-US" sz="4000">
                <a:solidFill>
                  <a:srgbClr val="FFFFFF"/>
                </a:solidFill>
              </a:rPr>
            </a:br>
            <a:br>
              <a:rPr lang="en-US" sz="4000">
                <a:solidFill>
                  <a:srgbClr val="FFFFFF"/>
                </a:solidFill>
              </a:rPr>
            </a:br>
            <a:br>
              <a:rPr lang="en-US" sz="4000">
                <a:solidFill>
                  <a:srgbClr val="FFFFFF"/>
                </a:solidFill>
              </a:rPr>
            </a:br>
            <a:br>
              <a:rPr lang="en-US" sz="4000">
                <a:solidFill>
                  <a:srgbClr val="FFFFFF"/>
                </a:solidFill>
              </a:rPr>
            </a:br>
            <a:endParaRPr lang="en-US" sz="4000">
              <a:solidFill>
                <a:srgbClr val="FFFFFF"/>
              </a:solidFill>
            </a:endParaRPr>
          </a:p>
        </p:txBody>
      </p:sp>
      <p:cxnSp>
        <p:nvCxnSpPr>
          <p:cNvPr id="24" name="Straight Connector 21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extBox 6">
            <a:extLst>
              <a:ext uri="{FF2B5EF4-FFF2-40B4-BE49-F238E27FC236}">
                <a16:creationId xmlns:a16="http://schemas.microsoft.com/office/drawing/2014/main" id="{13FD68A3-7B88-4613-9C9D-17BAE03192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2898913"/>
              </p:ext>
            </p:extLst>
          </p:nvPr>
        </p:nvGraphicFramePr>
        <p:xfrm>
          <a:off x="5155379" y="709447"/>
          <a:ext cx="5744685" cy="5454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F18B721-8CC1-4A88-95F2-8CCAAC10A084}"/>
              </a:ext>
            </a:extLst>
          </p:cNvPr>
          <p:cNvCxnSpPr>
            <a:cxnSpLocks/>
          </p:cNvCxnSpPr>
          <p:nvPr/>
        </p:nvCxnSpPr>
        <p:spPr>
          <a:xfrm>
            <a:off x="961697" y="1736574"/>
            <a:ext cx="3152621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4076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D560C-6FC7-4119-89E3-C9001F718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/>
              <a:t>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3106C-CBDA-4E87-9BCD-9178E5B78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399"/>
            <a:ext cx="6586490" cy="4122411"/>
          </a:xfrm>
        </p:spPr>
        <p:txBody>
          <a:bodyPr>
            <a:normAutofit/>
          </a:bodyPr>
          <a:lstStyle/>
          <a:p>
            <a:r>
              <a:rPr lang="en-US" sz="2400"/>
              <a:t>These are extremely powerful, especially with the development of deep learning. </a:t>
            </a:r>
          </a:p>
          <a:p>
            <a:endParaRPr lang="en-US" sz="2400"/>
          </a:p>
          <a:p>
            <a:r>
              <a:rPr lang="en-US" sz="2400"/>
              <a:t>However, finding the right topology (layers, nodes, activation functions, and so on) is not easy, not to mention the time-consuming model of training and tuning. </a:t>
            </a:r>
          </a:p>
          <a:p>
            <a:endParaRPr lang="en-US" sz="2400"/>
          </a:p>
          <a:p>
            <a:r>
              <a:rPr lang="en-US" sz="2400"/>
              <a:t>Hence, they are not recommended as an algorithm to start with.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157E05-4E68-4467-90E7-8849C940F5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44" r="7086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5E8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559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5374D-EE66-4D87-9F10-3377D11B6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282425"/>
            <a:ext cx="7047894" cy="1286160"/>
          </a:xfrm>
        </p:spPr>
        <p:txBody>
          <a:bodyPr anchor="b">
            <a:normAutofit/>
          </a:bodyPr>
          <a:lstStyle/>
          <a:p>
            <a:r>
              <a:rPr lang="en-US" sz="2800"/>
              <a:t>Best practice 14:</a:t>
            </a:r>
            <a:br>
              <a:rPr lang="en-US" sz="2800"/>
            </a:br>
            <a:r>
              <a:rPr lang="en-US" sz="2800" u="sng"/>
              <a:t>Diagnosing</a:t>
            </a:r>
            <a:r>
              <a:rPr lang="en-US" sz="2800"/>
              <a:t> and correcting over and underfitting</a:t>
            </a:r>
          </a:p>
        </p:txBody>
      </p:sp>
      <p:pic>
        <p:nvPicPr>
          <p:cNvPr id="5" name="Picture 4" descr="A picture containing indoor, table, sitting, black&#10;&#10;Description automatically generated">
            <a:extLst>
              <a:ext uri="{FF2B5EF4-FFF2-40B4-BE49-F238E27FC236}">
                <a16:creationId xmlns:a16="http://schemas.microsoft.com/office/drawing/2014/main" id="{3C35F6C9-A2DC-4702-96DF-3E96DE8C05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882" r="-1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904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98A9A60-B366-4E28-8F24-51D73C9D0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301" y="2974920"/>
            <a:ext cx="4238363" cy="26533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1CBAAB-6CCB-45BA-B7C4-D379AD796A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5629" y="2191706"/>
            <a:ext cx="3314935" cy="454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166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C9C85-1696-4088-BD98-A1B1B52C9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406617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Workflow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77556E-A9DF-4E93-9615-FF662C11E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976" y="0"/>
            <a:ext cx="3466048" cy="68580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8389DC-D7F3-49F9-9DBE-3365959F0E3F}"/>
              </a:ext>
            </a:extLst>
          </p:cNvPr>
          <p:cNvCxnSpPr/>
          <p:nvPr/>
        </p:nvCxnSpPr>
        <p:spPr>
          <a:xfrm flipV="1">
            <a:off x="8639503" y="867103"/>
            <a:ext cx="0" cy="25618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0F6B21A-E2BF-43E4-B0F2-9D121E88DD6C}"/>
              </a:ext>
            </a:extLst>
          </p:cNvPr>
          <p:cNvSpPr txBox="1"/>
          <p:nvPr/>
        </p:nvSpPr>
        <p:spPr>
          <a:xfrm>
            <a:off x="8639503" y="1963385"/>
            <a:ext cx="178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Data Engineering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729F32-AAB7-4A6E-8DA6-ED99B8650495}"/>
              </a:ext>
            </a:extLst>
          </p:cNvPr>
          <p:cNvCxnSpPr>
            <a:cxnSpLocks/>
          </p:cNvCxnSpPr>
          <p:nvPr/>
        </p:nvCxnSpPr>
        <p:spPr>
          <a:xfrm>
            <a:off x="8639503" y="5394441"/>
            <a:ext cx="0" cy="12113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F200E9B-D307-495B-A879-86D9094C9154}"/>
              </a:ext>
            </a:extLst>
          </p:cNvPr>
          <p:cNvSpPr txBox="1"/>
          <p:nvPr/>
        </p:nvSpPr>
        <p:spPr>
          <a:xfrm>
            <a:off x="8634243" y="5789157"/>
            <a:ext cx="178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Data Engineering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5D5D145-1FF9-4188-B3A4-A0D56DDAE895}"/>
              </a:ext>
            </a:extLst>
          </p:cNvPr>
          <p:cNvCxnSpPr>
            <a:cxnSpLocks/>
          </p:cNvCxnSpPr>
          <p:nvPr/>
        </p:nvCxnSpPr>
        <p:spPr>
          <a:xfrm>
            <a:off x="8544915" y="3429000"/>
            <a:ext cx="0" cy="19654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1F196BB-DF70-43B1-90C6-1EFF97C11777}"/>
              </a:ext>
            </a:extLst>
          </p:cNvPr>
          <p:cNvSpPr txBox="1"/>
          <p:nvPr/>
        </p:nvSpPr>
        <p:spPr>
          <a:xfrm>
            <a:off x="8650009" y="4259901"/>
            <a:ext cx="147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Data Sciences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58E886D-0659-46D0-92F7-F72D29CDB5B7}"/>
              </a:ext>
            </a:extLst>
          </p:cNvPr>
          <p:cNvCxnSpPr>
            <a:cxnSpLocks/>
          </p:cNvCxnSpPr>
          <p:nvPr/>
        </p:nvCxnSpPr>
        <p:spPr>
          <a:xfrm>
            <a:off x="8229600" y="3429000"/>
            <a:ext cx="709448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8C0616B-5B3A-43AE-8EF7-B80CE267C22D}"/>
              </a:ext>
            </a:extLst>
          </p:cNvPr>
          <p:cNvCxnSpPr>
            <a:cxnSpLocks/>
          </p:cNvCxnSpPr>
          <p:nvPr/>
        </p:nvCxnSpPr>
        <p:spPr>
          <a:xfrm>
            <a:off x="8255872" y="5378686"/>
            <a:ext cx="709448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6105AEC-8F98-4D44-ACE3-3B8282D8371B}"/>
              </a:ext>
            </a:extLst>
          </p:cNvPr>
          <p:cNvSpPr txBox="1"/>
          <p:nvPr/>
        </p:nvSpPr>
        <p:spPr>
          <a:xfrm>
            <a:off x="9174708" y="3244333"/>
            <a:ext cx="2501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/>
              <a:t>Feature Engineering </a:t>
            </a:r>
            <a:r>
              <a:rPr lang="en-US" sz="1600"/>
              <a:t>(BP 11)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E82E23E-8BEB-4B82-8D0E-849500E29A0C}"/>
              </a:ext>
            </a:extLst>
          </p:cNvPr>
          <p:cNvCxnSpPr>
            <a:cxnSpLocks/>
          </p:cNvCxnSpPr>
          <p:nvPr/>
        </p:nvCxnSpPr>
        <p:spPr>
          <a:xfrm>
            <a:off x="9174708" y="3102519"/>
            <a:ext cx="0" cy="6273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Arc 35">
            <a:extLst>
              <a:ext uri="{FF2B5EF4-FFF2-40B4-BE49-F238E27FC236}">
                <a16:creationId xmlns:a16="http://schemas.microsoft.com/office/drawing/2014/main" id="{402743C4-4869-43CD-AC50-DC21511F1FBB}"/>
              </a:ext>
            </a:extLst>
          </p:cNvPr>
          <p:cNvSpPr/>
          <p:nvPr/>
        </p:nvSpPr>
        <p:spPr>
          <a:xfrm rot="2187724">
            <a:off x="6268086" y="1674932"/>
            <a:ext cx="1277827" cy="1529256"/>
          </a:xfrm>
          <a:prstGeom prst="arc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42872E3-1336-443B-A8BD-CD6A697A6930}"/>
              </a:ext>
            </a:extLst>
          </p:cNvPr>
          <p:cNvSpPr/>
          <p:nvPr/>
        </p:nvSpPr>
        <p:spPr>
          <a:xfrm>
            <a:off x="7583919" y="2136400"/>
            <a:ext cx="60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loop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7DC5162-1D7F-4FD1-877D-A66FC551F048}"/>
              </a:ext>
            </a:extLst>
          </p:cNvPr>
          <p:cNvCxnSpPr/>
          <p:nvPr/>
        </p:nvCxnSpPr>
        <p:spPr>
          <a:xfrm>
            <a:off x="8024648" y="2711669"/>
            <a:ext cx="788276" cy="5326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955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5374D-EE66-4D87-9F10-3377D11B6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282425"/>
            <a:ext cx="7047894" cy="1286160"/>
          </a:xfrm>
        </p:spPr>
        <p:txBody>
          <a:bodyPr anchor="b">
            <a:normAutofit/>
          </a:bodyPr>
          <a:lstStyle/>
          <a:p>
            <a:r>
              <a:rPr lang="en-US" sz="2800"/>
              <a:t>Best practice 14 (continuation):</a:t>
            </a:r>
            <a:br>
              <a:rPr lang="en-US" sz="2800"/>
            </a:br>
            <a:r>
              <a:rPr lang="en-US" sz="2800"/>
              <a:t>Diagnosing and </a:t>
            </a:r>
            <a:r>
              <a:rPr lang="en-US" sz="2800" u="sng"/>
              <a:t>correcting</a:t>
            </a:r>
            <a:r>
              <a:rPr lang="en-US" sz="2800"/>
              <a:t> over and underfitting</a:t>
            </a:r>
          </a:p>
        </p:txBody>
      </p:sp>
      <p:pic>
        <p:nvPicPr>
          <p:cNvPr id="5" name="Picture 4" descr="A picture containing indoor, table, sitting, black&#10;&#10;Description automatically generated">
            <a:extLst>
              <a:ext uri="{FF2B5EF4-FFF2-40B4-BE49-F238E27FC236}">
                <a16:creationId xmlns:a16="http://schemas.microsoft.com/office/drawing/2014/main" id="{3C35F6C9-A2DC-4702-96DF-3E96DE8C05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882" r="-1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904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BA53F4E-C52E-43EF-AC09-ADF7FB4B64A1}"/>
              </a:ext>
            </a:extLst>
          </p:cNvPr>
          <p:cNvSpPr txBox="1"/>
          <p:nvPr/>
        </p:nvSpPr>
        <p:spPr>
          <a:xfrm>
            <a:off x="4986339" y="2412112"/>
            <a:ext cx="693239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u="sng"/>
              <a:t>Cross-validation</a:t>
            </a:r>
            <a:r>
              <a:rPr lang="en-US" sz="2800"/>
              <a:t> over different datasets and techniques.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u="sng"/>
              <a:t>Regularization</a:t>
            </a:r>
            <a:r>
              <a:rPr lang="en-US" sz="2800"/>
              <a:t>: It adds penalty terms to reduce the error caused by fitting the model perfectly on the given training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u="sng"/>
              <a:t>Simplification</a:t>
            </a:r>
            <a:r>
              <a:rPr lang="en-US" sz="2800"/>
              <a:t>. The more complex the model is, the higher chance of over or underfitting. </a:t>
            </a:r>
          </a:p>
        </p:txBody>
      </p:sp>
    </p:spTree>
    <p:extLst>
      <p:ext uri="{BB962C8B-B14F-4D97-AF65-F5344CB8AC3E}">
        <p14:creationId xmlns:p14="http://schemas.microsoft.com/office/powerpoint/2010/main" val="860300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9833-4092-4838-8A4D-E9D559C20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sz="3700"/>
              <a:t>Best practice 15:</a:t>
            </a:r>
            <a:br>
              <a:rPr lang="en-US" sz="3700"/>
            </a:br>
            <a:r>
              <a:rPr lang="en-US" sz="3700"/>
              <a:t>Modeling on large-scale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26AF6-8E16-4BD5-9491-48AC75B6D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314807"/>
            <a:ext cx="7047893" cy="4401301"/>
          </a:xfrm>
        </p:spPr>
        <p:txBody>
          <a:bodyPr>
            <a:normAutofit fontScale="92500"/>
          </a:bodyPr>
          <a:lstStyle/>
          <a:p>
            <a:r>
              <a:rPr lang="en-US"/>
              <a:t>First, start with a small subset, for instance, a subset that can fit on your local machine. This can help speed up early experimentation. </a:t>
            </a:r>
          </a:p>
          <a:p>
            <a:endParaRPr lang="en-US" sz="2000"/>
          </a:p>
          <a:p>
            <a:r>
              <a:rPr lang="en-US"/>
              <a:t>Second, choose a scalable algorithms, such as logistic regression, linear SVM, and SGD-based optimization. This is quite intuitive.</a:t>
            </a:r>
          </a:p>
          <a:p>
            <a:endParaRPr lang="en-US" sz="2000"/>
          </a:p>
          <a:p>
            <a:r>
              <a:rPr lang="en-US"/>
              <a:t>Third, once you figure out which model works best, you can fine-tune it using more data points and eventually train on the entire dataset.</a:t>
            </a:r>
            <a:endParaRPr lang="en-US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D54D0D-0058-4041-8815-B8314BC65F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09" r="2694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E9AE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735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7E773EB-1EC1-4E49-9DE2-E6F460497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0391"/>
            <a:ext cx="12192000" cy="1943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07C262-CC93-4BD5-AAF7-A05E2E84A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4200">
                <a:solidFill>
                  <a:schemeClr val="bg1"/>
                </a:solidFill>
              </a:rPr>
              <a:t>Best practice 16:</a:t>
            </a:r>
            <a:br>
              <a:rPr lang="en-US" sz="4200">
                <a:solidFill>
                  <a:schemeClr val="bg1"/>
                </a:solidFill>
              </a:rPr>
            </a:br>
            <a:r>
              <a:rPr lang="en-US" sz="4200">
                <a:solidFill>
                  <a:schemeClr val="bg1"/>
                </a:solidFill>
              </a:rPr>
              <a:t>Saving, loading, and reusing models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51E4CF6-0213-4739-B842-9B1B5F0F55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7666908"/>
              </p:ext>
            </p:extLst>
          </p:nvPr>
        </p:nvGraphicFramePr>
        <p:xfrm>
          <a:off x="391379" y="1976293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32353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57EE5-7E93-44FA-AE90-1050D283B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sz="3700"/>
              <a:t>Best practice 17:</a:t>
            </a:r>
            <a:br>
              <a:rPr lang="en-US" sz="3700"/>
            </a:br>
            <a:r>
              <a:rPr lang="en-US" sz="3700"/>
              <a:t>Monitoring 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87520-10FB-448A-949E-38B7E90AC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953300" cy="4135820"/>
          </a:xfrm>
        </p:spPr>
        <p:txBody>
          <a:bodyPr>
            <a:noAutofit/>
          </a:bodyPr>
          <a:lstStyle/>
          <a:p>
            <a:r>
              <a:rPr lang="en-US" sz="2400"/>
              <a:t>The machine learning system is now up and running. </a:t>
            </a:r>
          </a:p>
          <a:p>
            <a:endParaRPr lang="en-US" sz="2400"/>
          </a:p>
          <a:p>
            <a:r>
              <a:rPr lang="en-US" sz="2400"/>
              <a:t>To make sure everything is on the right track, we need to conduct a performance check on a regular basis. </a:t>
            </a:r>
          </a:p>
          <a:p>
            <a:endParaRPr lang="en-US" sz="2400"/>
          </a:p>
          <a:p>
            <a:r>
              <a:rPr lang="en-US" sz="2400"/>
              <a:t>To do so, besides making a prediction in real time, we should log the performance and set an alert for a decayed performance.</a:t>
            </a:r>
          </a:p>
        </p:txBody>
      </p:sp>
      <p:pic>
        <p:nvPicPr>
          <p:cNvPr id="5" name="Picture 4" descr="A close up of a watch&#10;&#10;Description automatically generated">
            <a:extLst>
              <a:ext uri="{FF2B5EF4-FFF2-40B4-BE49-F238E27FC236}">
                <a16:creationId xmlns:a16="http://schemas.microsoft.com/office/drawing/2014/main" id="{8F1EB48F-3D75-4CC9-A1D5-4C8D0F85F4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69" r="31312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228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F2E7E6-0185-44B7-851D-B22EE2A0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0391"/>
            <a:ext cx="12192000" cy="20833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3AB288-6F35-4D32-9FDC-9390E1B08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851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100">
                <a:solidFill>
                  <a:schemeClr val="bg1">
                    <a:lumMod val="95000"/>
                  </a:schemeClr>
                </a:solidFill>
              </a:rPr>
              <a:t>Best practice 18:</a:t>
            </a:r>
            <a:br>
              <a:rPr lang="en-US" sz="410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4100">
                <a:solidFill>
                  <a:schemeClr val="bg1">
                    <a:lumMod val="95000"/>
                  </a:schemeClr>
                </a:solidFill>
              </a:rPr>
              <a:t>Saving, loading, and reusing models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6779D23-1A1E-4025-A603-B148E353A4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4355475"/>
              </p:ext>
            </p:extLst>
          </p:nvPr>
        </p:nvGraphicFramePr>
        <p:xfrm>
          <a:off x="281354" y="2171434"/>
          <a:ext cx="11652738" cy="4510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58227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766AB7-AA02-4AFB-9899-1CD8A3CB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903" y="949325"/>
            <a:ext cx="807170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A1F81-3874-4E0E-913A-481D3DEB2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2902" y="3429000"/>
            <a:ext cx="8071697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32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The floor is open to your questions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759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C27CD7-9F67-4A4E-8302-8DDB2ED0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425706"/>
          </a:xfrm>
        </p:spPr>
        <p:txBody>
          <a:bodyPr>
            <a:normAutofit/>
          </a:bodyPr>
          <a:lstStyle/>
          <a:p>
            <a:r>
              <a:rPr lang="en-US"/>
              <a:t>Best practice 1:</a:t>
            </a:r>
            <a:br>
              <a:rPr lang="en-US"/>
            </a:br>
            <a:r>
              <a:rPr lang="en-US"/>
              <a:t>Completely understanding the 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A21A3-6360-49A4-9F06-17C7B0598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585" y="2128337"/>
            <a:ext cx="10534474" cy="4065063"/>
          </a:xfrm>
        </p:spPr>
        <p:txBody>
          <a:bodyPr>
            <a:noAutofit/>
          </a:bodyPr>
          <a:lstStyle/>
          <a:p>
            <a:r>
              <a:rPr lang="en-US" sz="3200"/>
              <a:t>Before starting to collect data, we should make sure that the </a:t>
            </a:r>
            <a:r>
              <a:rPr lang="en-US" sz="3200" u="sng"/>
              <a:t>goal</a:t>
            </a:r>
            <a:r>
              <a:rPr lang="en-US" sz="3200"/>
              <a:t> of the project and the business problem, is completely understood, as this will guide us on:</a:t>
            </a:r>
          </a:p>
          <a:p>
            <a:pPr lvl="1"/>
            <a:r>
              <a:rPr lang="en-US" sz="2800" b="1"/>
              <a:t>What data sources to investigate</a:t>
            </a:r>
            <a:r>
              <a:rPr lang="en-US" sz="2800"/>
              <a:t>, and </a:t>
            </a:r>
            <a:endParaRPr lang="en-US" sz="2800" b="1"/>
          </a:p>
          <a:p>
            <a:pPr lvl="1"/>
            <a:r>
              <a:rPr lang="en-US" sz="2800" b="1"/>
              <a:t>Where domain knowledge and expertise is required</a:t>
            </a:r>
            <a:r>
              <a:rPr lang="en-US" sz="2800"/>
              <a:t>. </a:t>
            </a:r>
          </a:p>
          <a:p>
            <a:endParaRPr lang="en-US" sz="3200"/>
          </a:p>
          <a:p>
            <a:r>
              <a:rPr lang="en-US" sz="3200"/>
              <a:t>For example: </a:t>
            </a:r>
          </a:p>
          <a:p>
            <a:pPr marL="0" indent="0">
              <a:buNone/>
            </a:pPr>
            <a:r>
              <a:rPr lang="en-US" sz="3200"/>
              <a:t>		</a:t>
            </a:r>
            <a:r>
              <a:rPr lang="en-US" sz="3200" i="1"/>
              <a:t>Stock Price Prediction with Regression Algorithms</a:t>
            </a: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5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481BA-A298-43F2-A8D9-D53548BDF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99602"/>
            <a:ext cx="11288110" cy="4958398"/>
          </a:xfrm>
        </p:spPr>
        <p:txBody>
          <a:bodyPr>
            <a:normAutofit lnSpcReduction="10000"/>
          </a:bodyPr>
          <a:lstStyle/>
          <a:p>
            <a:r>
              <a:rPr lang="en-US"/>
              <a:t>With a set goal in mind, we can narrow down potential data sources to investigate. Now the question becomes: </a:t>
            </a:r>
          </a:p>
          <a:p>
            <a:pPr lvl="1"/>
            <a:r>
              <a:rPr lang="en-US"/>
              <a:t>Is it necessary to collect the data of all fields available in a data source, or </a:t>
            </a:r>
          </a:p>
          <a:p>
            <a:pPr lvl="1"/>
            <a:r>
              <a:rPr lang="en-US"/>
              <a:t>Is a subset of attributes enough? </a:t>
            </a:r>
          </a:p>
          <a:p>
            <a:r>
              <a:rPr lang="en-US"/>
              <a:t>It would be perfect if we knew in advance which attributes were key indicators or key predictive factors. However, it is in fact very difficult to ensure that the attributes hand-picked by a domain expert will yield the best prediction results. </a:t>
            </a:r>
          </a:p>
          <a:p>
            <a:r>
              <a:rPr lang="en-US"/>
              <a:t>Hence, for each data source, it is recommended to collect </a:t>
            </a:r>
            <a:r>
              <a:rPr lang="en-US" b="1"/>
              <a:t>all</a:t>
            </a:r>
            <a:r>
              <a:rPr lang="en-US"/>
              <a:t> the fields that are related to the project, especially in cases where recollecting the data is time consuming, or even impossible.</a:t>
            </a:r>
          </a:p>
          <a:p>
            <a:r>
              <a:rPr lang="en-US"/>
              <a:t>After collecting the datasets that we think are useful, we need to assure the data quality by inspecting its </a:t>
            </a:r>
            <a:r>
              <a:rPr lang="en-US" b="1"/>
              <a:t>consistency</a:t>
            </a:r>
            <a:r>
              <a:rPr lang="en-US"/>
              <a:t> and </a:t>
            </a:r>
            <a:r>
              <a:rPr lang="en-US" b="1"/>
              <a:t>completeness</a:t>
            </a:r>
            <a:r>
              <a:rPr lang="en-US"/>
              <a:t>. 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BD8387D-5C3C-496F-A092-C648ADBE5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425706"/>
          </a:xfrm>
        </p:spPr>
        <p:txBody>
          <a:bodyPr>
            <a:normAutofit/>
          </a:bodyPr>
          <a:lstStyle/>
          <a:p>
            <a:r>
              <a:rPr lang="en-US"/>
              <a:t>Best practice 2:</a:t>
            </a:r>
            <a:br>
              <a:rPr lang="en-US"/>
            </a:br>
            <a:r>
              <a:rPr lang="en-US"/>
              <a:t>Collecting all fields that are relevant</a:t>
            </a:r>
          </a:p>
        </p:txBody>
      </p:sp>
    </p:spTree>
    <p:extLst>
      <p:ext uri="{BB962C8B-B14F-4D97-AF65-F5344CB8AC3E}">
        <p14:creationId xmlns:p14="http://schemas.microsoft.com/office/powerpoint/2010/main" val="1549205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7DC0C-C08A-43A4-93D0-CCED330E1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5021" y="1879981"/>
            <a:ext cx="10091269" cy="4467093"/>
          </a:xfrm>
        </p:spPr>
        <p:txBody>
          <a:bodyPr>
            <a:noAutofit/>
          </a:bodyPr>
          <a:lstStyle/>
          <a:p>
            <a:r>
              <a:rPr lang="en-US"/>
              <a:t>In a dataset that already exists, or in one we collect from scratch, oftentimes we see different values representing the same meaning. </a:t>
            </a:r>
          </a:p>
          <a:p>
            <a:r>
              <a:rPr lang="en-US"/>
              <a:t>For example: </a:t>
            </a:r>
          </a:p>
          <a:p>
            <a:pPr lvl="1"/>
            <a:r>
              <a:rPr lang="en-US"/>
              <a:t>There are American, US, and U.S.A in the country field, and male and M in the gender field. It is necessary to unify or standardize values in a field </a:t>
            </a:r>
            <a:r>
              <a:rPr lang="en-US">
                <a:sym typeface="Wingdings" panose="05000000000000000000" pitchFamily="2" charset="2"/>
              </a:rPr>
              <a:t> US, and M or F</a:t>
            </a:r>
            <a:r>
              <a:rPr lang="en-US"/>
              <a:t> </a:t>
            </a:r>
          </a:p>
          <a:p>
            <a:pPr lvl="1"/>
            <a:r>
              <a:rPr lang="en-US"/>
              <a:t>In the </a:t>
            </a:r>
            <a:r>
              <a:rPr lang="en-US" b="1"/>
              <a:t>age</a:t>
            </a:r>
            <a:r>
              <a:rPr lang="en-US"/>
              <a:t> field, there are true age values, such as 21 and 35, and incorrect age values, such as 1990 and 1978.</a:t>
            </a:r>
          </a:p>
          <a:p>
            <a:r>
              <a:rPr lang="en-US"/>
              <a:t>Transformation and reformatting should be conducted in order to 	ensure data consistency.</a:t>
            </a:r>
          </a:p>
          <a:p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240467A-2369-404A-B978-6573A4586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425706"/>
          </a:xfrm>
        </p:spPr>
        <p:txBody>
          <a:bodyPr>
            <a:normAutofit/>
          </a:bodyPr>
          <a:lstStyle/>
          <a:p>
            <a:r>
              <a:rPr lang="en-US"/>
              <a:t>Best practice 3:</a:t>
            </a:r>
            <a:br>
              <a:rPr lang="en-US"/>
            </a:br>
            <a:r>
              <a:rPr lang="en-US"/>
              <a:t>Maintaining the consistency of field values</a:t>
            </a:r>
          </a:p>
        </p:txBody>
      </p:sp>
    </p:spTree>
    <p:extLst>
      <p:ext uri="{BB962C8B-B14F-4D97-AF65-F5344CB8AC3E}">
        <p14:creationId xmlns:p14="http://schemas.microsoft.com/office/powerpoint/2010/main" val="505373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832B05-7EC7-45AD-BC3F-BBFBC0E8F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483" y="1153572"/>
            <a:ext cx="4210826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Best practice 4: Dealing with missing and wrong data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14C2D-7240-4B0C-AD93-6A015F87C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9" y="319089"/>
            <a:ext cx="6099822" cy="6219823"/>
          </a:xfrm>
        </p:spPr>
        <p:txBody>
          <a:bodyPr anchor="ctr">
            <a:normAutofit/>
          </a:bodyPr>
          <a:lstStyle/>
          <a:p>
            <a:r>
              <a:rPr lang="en-US"/>
              <a:t>Replacing missing values with mean or median value of the field across all samples, or the most frequent value for categorical data.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Discard samples containing any missing value, or discard fields containing missing values in any sample</a:t>
            </a:r>
          </a:p>
          <a:p>
            <a:endParaRPr lang="en-US"/>
          </a:p>
          <a:p>
            <a:r>
              <a:rPr lang="en-US"/>
              <a:t>See code</a:t>
            </a:r>
          </a:p>
        </p:txBody>
      </p:sp>
    </p:spTree>
    <p:extLst>
      <p:ext uri="{BB962C8B-B14F-4D97-AF65-F5344CB8AC3E}">
        <p14:creationId xmlns:p14="http://schemas.microsoft.com/office/powerpoint/2010/main" val="320493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C8FC65-AAD6-4967-B88B-F45613A9B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/>
              <a:t>Best practice 5: </a:t>
            </a:r>
            <a:br>
              <a:rPr lang="en-US"/>
            </a:br>
            <a:r>
              <a:rPr lang="en-US"/>
              <a:t>Storing large-scale data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81AC7-0BE7-42A1-8053-F375DF171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796752" cy="4154361"/>
          </a:xfrm>
        </p:spPr>
        <p:txBody>
          <a:bodyPr>
            <a:normAutofit/>
          </a:bodyPr>
          <a:lstStyle/>
          <a:p>
            <a:r>
              <a:rPr lang="en-US"/>
              <a:t>The two main strategies of storing big data are </a:t>
            </a:r>
            <a:r>
              <a:rPr lang="en-US" b="1" u="sng"/>
              <a:t>scale-up</a:t>
            </a:r>
            <a:r>
              <a:rPr lang="en-US"/>
              <a:t> and </a:t>
            </a:r>
            <a:r>
              <a:rPr lang="en-US" b="1" u="sng"/>
              <a:t>scale-out</a:t>
            </a:r>
            <a:r>
              <a:rPr lang="en-US"/>
              <a:t>:</a:t>
            </a:r>
          </a:p>
          <a:p>
            <a:pPr lvl="1"/>
            <a:endParaRPr lang="en-US"/>
          </a:p>
          <a:p>
            <a:pPr lvl="1"/>
            <a:r>
              <a:rPr lang="en-US"/>
              <a:t>A scale-up approach increases storage capacity if data exceeds the current system capacity, such as by adding more disks. This is useful in fast-access platforms.</a:t>
            </a:r>
          </a:p>
          <a:p>
            <a:pPr lvl="1"/>
            <a:endParaRPr lang="en-US"/>
          </a:p>
          <a:p>
            <a:pPr lvl="1"/>
            <a:r>
              <a:rPr lang="en-US"/>
              <a:t>In a scale-out approach, storage capacity grows incrementally with additional nodes in a storage cluster, , where data is spread across hundreds or even thousands of nodes.</a:t>
            </a:r>
          </a:p>
          <a:p>
            <a:pPr marL="457200" lvl="1" indent="0">
              <a:buNone/>
            </a:pPr>
            <a:r>
              <a:rPr lang="en-US"/>
              <a:t>   (Examples: Apache Hadoop, AWS S3, and Google Cloud Storage.)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86CA7FA-79FF-4E84-AAE4-5EC46EF39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1740" tIns="45720" rIns="317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C3C3B"/>
                </a:solidFill>
                <a:effectLst/>
                <a:latin typeface="Lato"/>
              </a:rPr>
              <a:t> The goal of 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3C3C3B"/>
                </a:solidFill>
                <a:effectLst/>
                <a:latin typeface="Lato"/>
              </a:rPr>
              <a:t>cross-validation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C3C3B"/>
                </a:solidFill>
                <a:effectLst/>
                <a:latin typeface="Lato"/>
              </a:rPr>
              <a:t> is to reliably estimate generalizability, so you can tune confidently  based on the estimations. The first step is adding a 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3C3C3B"/>
                </a:solidFill>
                <a:effectLst/>
                <a:latin typeface="Lato"/>
              </a:rPr>
              <a:t>validation set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C3C3B"/>
                </a:solidFill>
                <a:effectLst/>
                <a:latin typeface="Lato"/>
              </a:rPr>
              <a:t> to the 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3C3C3B"/>
                </a:solidFill>
                <a:effectLst/>
                <a:latin typeface="Lato"/>
              </a:rPr>
              <a:t>training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C3C3B"/>
                </a:solidFill>
                <a:effectLst/>
                <a:latin typeface="Lato"/>
              </a:rPr>
              <a:t> 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X_train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C3C3B"/>
                </a:solidFill>
                <a:effectLst/>
                <a:latin typeface="Lato"/>
              </a:rPr>
              <a:t>) and 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3C3C3B"/>
                </a:solidFill>
                <a:effectLst/>
                <a:latin typeface="Lato"/>
              </a:rPr>
              <a:t>testingsets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A6CCCCC-88B3-41E5-B020-105321B4E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1740" tIns="45720" rIns="317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C3C3B"/>
                </a:solidFill>
                <a:effectLst/>
                <a:latin typeface="Lato"/>
              </a:rPr>
              <a:t> The goal of 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3C3C3B"/>
                </a:solidFill>
                <a:effectLst/>
                <a:latin typeface="Lato"/>
              </a:rPr>
              <a:t>cross-validation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C3C3B"/>
                </a:solidFill>
                <a:effectLst/>
                <a:latin typeface="Lato"/>
              </a:rPr>
              <a:t> is to reliably estimate generalizability, so you can tune confidently  based on the estimations. The first step is adding a 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3C3C3B"/>
                </a:solidFill>
                <a:effectLst/>
                <a:latin typeface="Lato"/>
              </a:rPr>
              <a:t>validation set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C3C3B"/>
                </a:solidFill>
                <a:effectLst/>
                <a:latin typeface="Lato"/>
              </a:rPr>
              <a:t> to the 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3C3C3B"/>
                </a:solidFill>
                <a:effectLst/>
                <a:latin typeface="Lato"/>
              </a:rPr>
              <a:t>training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C3C3B"/>
                </a:solidFill>
                <a:effectLst/>
                <a:latin typeface="Lato"/>
              </a:rPr>
              <a:t> 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X_train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C3C3B"/>
                </a:solidFill>
                <a:effectLst/>
                <a:latin typeface="Lato"/>
              </a:rPr>
              <a:t>) and 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3C3C3B"/>
                </a:solidFill>
                <a:effectLst/>
                <a:latin typeface="Lato"/>
              </a:rPr>
              <a:t>testingsets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4859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9370F-FB96-4E4D-AE3D-DDEA0F9F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54" y="365760"/>
            <a:ext cx="11220346" cy="1188720"/>
          </a:xfrm>
        </p:spPr>
        <p:txBody>
          <a:bodyPr>
            <a:normAutofit fontScale="90000"/>
          </a:bodyPr>
          <a:lstStyle/>
          <a:p>
            <a:r>
              <a:rPr lang="en-US"/>
              <a:t>	Best practice 6:</a:t>
            </a:r>
            <a:br>
              <a:rPr lang="en-US"/>
            </a:br>
            <a:r>
              <a:rPr lang="en-US" sz="4300"/>
              <a:t>   Identifying categorical features with numerical values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BCFEF5-FF11-4187-8090-C136B9D55B9E}"/>
              </a:ext>
            </a:extLst>
          </p:cNvPr>
          <p:cNvSpPr txBox="1"/>
          <p:nvPr/>
        </p:nvSpPr>
        <p:spPr>
          <a:xfrm>
            <a:off x="1113271" y="1920240"/>
            <a:ext cx="1098938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Categorical features are easy to spot, as they convey qualitative information, such as risk level, occupation, and interests.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However, it gets tricky if the feature takes on a discreet and countable (limited) number of numerical values, for instance, 1 to 12 representing months of the year, and 1 and 0 indicating true and false.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The key to identifying whether such a feature is categorical or numerical is whether it provides a mathematical or ranking implication: if so, it is a numerical feature, such as a product rating from 1 to 5; otherwise, it is categorical, such as the month, or day of the week.</a:t>
            </a:r>
          </a:p>
        </p:txBody>
      </p:sp>
    </p:spTree>
    <p:extLst>
      <p:ext uri="{BB962C8B-B14F-4D97-AF65-F5344CB8AC3E}">
        <p14:creationId xmlns:p14="http://schemas.microsoft.com/office/powerpoint/2010/main" val="2359238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A09F1-D930-4F40-AE55-75DC633F8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47" y="302696"/>
            <a:ext cx="11156310" cy="1188404"/>
          </a:xfrm>
        </p:spPr>
        <p:txBody>
          <a:bodyPr>
            <a:normAutofit fontScale="90000"/>
          </a:bodyPr>
          <a:lstStyle/>
          <a:p>
            <a:r>
              <a:rPr lang="en-US"/>
              <a:t>Best practice 7: </a:t>
            </a:r>
            <a:br>
              <a:rPr lang="en-US"/>
            </a:br>
            <a:r>
              <a:rPr lang="en-US"/>
              <a:t>Deciding on whether to encode categorical features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5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F89E3-A4DB-4D4E-A04D-43A17EA1A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86" y="2490304"/>
            <a:ext cx="10082303" cy="3248353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92D050"/>
                </a:solidFill>
              </a:rPr>
              <a:t>If a feature is considered categorical, we need to decide whether we should encode it. </a:t>
            </a:r>
          </a:p>
          <a:p>
            <a:endParaRPr lang="en-US">
              <a:solidFill>
                <a:srgbClr val="92D050"/>
              </a:solidFill>
            </a:endParaRPr>
          </a:p>
          <a:p>
            <a:r>
              <a:rPr lang="en-US">
                <a:solidFill>
                  <a:srgbClr val="92D050"/>
                </a:solidFill>
              </a:rPr>
              <a:t>This depends on what prediction algorithm(s) we will use. </a:t>
            </a:r>
          </a:p>
        </p:txBody>
      </p:sp>
    </p:spTree>
    <p:extLst>
      <p:ext uri="{BB962C8B-B14F-4D97-AF65-F5344CB8AC3E}">
        <p14:creationId xmlns:p14="http://schemas.microsoft.com/office/powerpoint/2010/main" val="3323631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1854</Words>
  <Application>Microsoft Office PowerPoint</Application>
  <PresentationFormat>Widescreen</PresentationFormat>
  <Paragraphs>135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Lato</vt:lpstr>
      <vt:lpstr>Menlo</vt:lpstr>
      <vt:lpstr>Wingdings</vt:lpstr>
      <vt:lpstr>Office Theme</vt:lpstr>
      <vt:lpstr>Data Engineering Class 3.1 Data Engineering Best Practices</vt:lpstr>
      <vt:lpstr>Workflow</vt:lpstr>
      <vt:lpstr>Best practice 1: Completely understanding the project goal</vt:lpstr>
      <vt:lpstr>Best practice 2: Collecting all fields that are relevant</vt:lpstr>
      <vt:lpstr>Best practice 3: Maintaining the consistency of field values</vt:lpstr>
      <vt:lpstr>Best practice 4: Dealing with missing and wrong data</vt:lpstr>
      <vt:lpstr>Best practice 5:  Storing large-scale data</vt:lpstr>
      <vt:lpstr> Best practice 6:    Identifying categorical features with numerical values</vt:lpstr>
      <vt:lpstr>Best practice 7:  Deciding on whether to encode categorical features</vt:lpstr>
      <vt:lpstr>Best practice 8: Deciding on whether to select features, and if so, how to do it</vt:lpstr>
      <vt:lpstr>Best practice 9: Deciding on whether to reduce dimensionality, and if so, how to do so</vt:lpstr>
      <vt:lpstr>Best practice 10: Deciding on whether to rescale features</vt:lpstr>
      <vt:lpstr>Best practice 11: Performing feature engineering with domain expertise</vt:lpstr>
      <vt:lpstr>Best practice 12: Performing feature engineering without domain expertise</vt:lpstr>
      <vt:lpstr>Best practice 13:  Choosing the appropriate algorithm(s)  </vt:lpstr>
      <vt:lpstr>SVM</vt:lpstr>
      <vt:lpstr>Random Forest (or Decision Tree)      </vt:lpstr>
      <vt:lpstr>Neural networks</vt:lpstr>
      <vt:lpstr>Best practice 14: Diagnosing and correcting over and underfitting</vt:lpstr>
      <vt:lpstr>Best practice 14 (continuation): Diagnosing and correcting over and underfitting</vt:lpstr>
      <vt:lpstr>Best practice 15: Modeling on large-scale datasets</vt:lpstr>
      <vt:lpstr>Best practice 16: Saving, loading, and reusing models</vt:lpstr>
      <vt:lpstr>Best practice 17: Monitoring model performance</vt:lpstr>
      <vt:lpstr>Best practice 18: Saving, loading, and reusing models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Engineering Class 5 Data Engineering Best Practices</dc:title>
  <dc:creator>Carlos J. De Oliveira</dc:creator>
  <cp:lastModifiedBy>Carlos J. De Oliveira</cp:lastModifiedBy>
  <cp:revision>3</cp:revision>
  <dcterms:created xsi:type="dcterms:W3CDTF">2020-04-23T18:08:22Z</dcterms:created>
  <dcterms:modified xsi:type="dcterms:W3CDTF">2023-11-11T14:07:13Z</dcterms:modified>
</cp:coreProperties>
</file>