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91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57A3-ECE1-4E5C-91A0-18BF3863CA26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79354-1D90-498C-ACED-9FD67B706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79354-1D90-498C-ACED-9FD67B706C7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5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654B6E-D138-43D5-BC5C-D99E3F0474F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5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Frameworks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Дмитриева Ирина</a:t>
            </a:r>
          </a:p>
          <a:p>
            <a:r>
              <a:rPr lang="ru-RU" dirty="0" smtClean="0"/>
              <a:t>Журба Алина</a:t>
            </a:r>
            <a:endParaRPr lang="ru-RU" dirty="0"/>
          </a:p>
        </p:txBody>
      </p:sp>
      <p:pic>
        <p:nvPicPr>
          <p:cNvPr id="1030" name="Picture 6" descr="React Logo 512*512 transprent Png Free Download - Angle, Tex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69" y="2410587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485" y="851550"/>
            <a:ext cx="5981494" cy="51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61258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Фреймворк для работы с </a:t>
            </a:r>
            <a:r>
              <a:rPr lang="en-US" sz="2400" dirty="0" smtClean="0"/>
              <a:t>JavaScript, </a:t>
            </a:r>
            <a:r>
              <a:rPr lang="ru-RU" sz="2400" dirty="0" smtClean="0"/>
              <a:t>поддерживаемый </a:t>
            </a:r>
            <a:r>
              <a:rPr lang="en-US" sz="2400" dirty="0" smtClean="0"/>
              <a:t>Google. </a:t>
            </a:r>
            <a:r>
              <a:rPr lang="ru-RU" sz="2400" dirty="0"/>
              <a:t>Он используется для создания одностраничных приложений и позволяет взаимодействовать с DOM (англ. Document Object Model — объектная модель документа).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148415" y="864108"/>
            <a:ext cx="294748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3" y="126226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3954" y="851046"/>
            <a:ext cx="7761258" cy="186602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Работает </a:t>
            </a:r>
            <a:r>
              <a:rPr lang="en-US" sz="2400" dirty="0" smtClean="0"/>
              <a:t>Angular.js </a:t>
            </a:r>
            <a:r>
              <a:rPr lang="ru-RU" sz="2400" dirty="0" smtClean="0"/>
              <a:t>по схеме </a:t>
            </a:r>
            <a:r>
              <a:rPr lang="en-US" sz="2400" dirty="0" smtClean="0"/>
              <a:t>MVC (Model-View-Controller) – </a:t>
            </a:r>
            <a:r>
              <a:rPr lang="ru-RU" sz="2400" dirty="0" smtClean="0"/>
              <a:t>она разделяет приложение на три отдельных части, которые можно изменять независимо друг от друга.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24873" y="851046"/>
            <a:ext cx="2947482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3074" name="Picture 2" descr="https://www.pluralsight.com/content/dam/pluralsight/blog/2015/12/tutorial-angularjs-mvc-implementation/wp/img/AngularJ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53" y="2504143"/>
            <a:ext cx="6776960" cy="30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1" y="129518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3097" y="171777"/>
            <a:ext cx="454587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Angular.JS </a:t>
            </a:r>
            <a:r>
              <a:rPr lang="ru-RU" dirty="0" smtClean="0"/>
              <a:t>запущены многие крупные сайты:</a:t>
            </a:r>
          </a:p>
          <a:p>
            <a:r>
              <a:rPr lang="ru-RU" dirty="0" smtClean="0"/>
              <a:t>Видеохостинг </a:t>
            </a:r>
            <a:r>
              <a:rPr lang="en-US" dirty="0" smtClean="0"/>
              <a:t>YouTube</a:t>
            </a:r>
          </a:p>
          <a:p>
            <a:r>
              <a:rPr lang="ru-RU" dirty="0" smtClean="0"/>
              <a:t>Крупнейшая биржа фрилансеров </a:t>
            </a:r>
            <a:r>
              <a:rPr lang="en-US" dirty="0" smtClean="0"/>
              <a:t>UpWork.com</a:t>
            </a:r>
          </a:p>
          <a:p>
            <a:r>
              <a:rPr lang="ru-RU" dirty="0" smtClean="0"/>
              <a:t>Веб-версия мессенджера </a:t>
            </a:r>
            <a:r>
              <a:rPr lang="en-US" dirty="0" smtClean="0"/>
              <a:t>Telegram</a:t>
            </a:r>
          </a:p>
          <a:p>
            <a:r>
              <a:rPr lang="ru-RU" dirty="0" smtClean="0"/>
              <a:t>Биржа фрилансеров </a:t>
            </a:r>
            <a:r>
              <a:rPr lang="en-US" dirty="0" smtClean="0"/>
              <a:t>freelancer.com</a:t>
            </a:r>
            <a:endParaRPr lang="ru-RU" dirty="0" smtClean="0"/>
          </a:p>
          <a:p>
            <a:r>
              <a:rPr lang="ru-RU" dirty="0" smtClean="0"/>
              <a:t>Сайт компании </a:t>
            </a:r>
            <a:r>
              <a:rPr lang="en-US" dirty="0" smtClean="0"/>
              <a:t>Bosch</a:t>
            </a:r>
          </a:p>
          <a:p>
            <a:r>
              <a:rPr lang="ru-RU" dirty="0" smtClean="0"/>
              <a:t>Сайт </a:t>
            </a:r>
            <a:r>
              <a:rPr lang="en-US" dirty="0" smtClean="0"/>
              <a:t>AT&amp;T</a:t>
            </a:r>
          </a:p>
          <a:p>
            <a:r>
              <a:rPr lang="ru-RU" dirty="0" smtClean="0"/>
              <a:t>Сайт </a:t>
            </a:r>
            <a:r>
              <a:rPr lang="en-US" dirty="0" smtClean="0"/>
              <a:t>General Electrics </a:t>
            </a:r>
            <a:r>
              <a:rPr lang="ru-RU" dirty="0" smtClean="0"/>
              <a:t>и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8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5" y="1748118"/>
            <a:ext cx="8162364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969" y="1770017"/>
            <a:ext cx="2834640" cy="2377440"/>
          </a:xfrm>
        </p:spPr>
        <p:txBody>
          <a:bodyPr/>
          <a:lstStyle/>
          <a:p>
            <a:r>
              <a:rPr lang="en-US" dirty="0" smtClean="0"/>
              <a:t>Index.html </a:t>
            </a:r>
            <a:r>
              <a:rPr lang="ru-RU" dirty="0" smtClean="0"/>
              <a:t>с учетом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4" y="769131"/>
            <a:ext cx="7837715" cy="53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593669"/>
            <a:ext cx="7315200" cy="9666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подключить файлы </a:t>
            </a:r>
            <a:r>
              <a:rPr lang="en-US" sz="2400" dirty="0" smtClean="0"/>
              <a:t>angular.js, </a:t>
            </a:r>
            <a:r>
              <a:rPr lang="ru-RU" sz="2400" dirty="0" smtClean="0"/>
              <a:t>перейдем по ссылке: </a:t>
            </a:r>
            <a:r>
              <a:rPr lang="en-US" sz="2400" dirty="0">
                <a:hlinkClick r:id="rId2"/>
              </a:rPr>
              <a:t>https://angularjs.org/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3" y="813322"/>
            <a:ext cx="8089719" cy="621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05" y="2560320"/>
            <a:ext cx="5696221" cy="40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046" y="366790"/>
            <a:ext cx="7040880" cy="61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React (иногда React.js или ReactJS) — </a:t>
            </a:r>
            <a:r>
              <a:rPr lang="ru-RU" dirty="0" err="1" smtClean="0"/>
              <a:t>JavaScript</a:t>
            </a:r>
            <a:r>
              <a:rPr lang="ru-RU" dirty="0" smtClean="0"/>
              <a:t>-библиотека </a:t>
            </a:r>
            <a:r>
              <a:rPr lang="ru-RU" dirty="0"/>
              <a:t>с открытым исходным кодом для разработки пользовательских интерфейсов</a:t>
            </a:r>
            <a:r>
              <a:rPr lang="ru-RU" dirty="0" smtClean="0"/>
              <a:t>.</a:t>
            </a:r>
          </a:p>
          <a:p>
            <a:r>
              <a:rPr lang="ru-RU" dirty="0"/>
              <a:t>React разрабатывается и поддерживается Facebook, Instagram и сообществом отдельных разработчиков и </a:t>
            </a:r>
            <a:r>
              <a:rPr lang="ru-RU" dirty="0" smtClean="0"/>
              <a:t>корпораций.</a:t>
            </a:r>
          </a:p>
          <a:p>
            <a:r>
              <a:rPr lang="ru-RU" dirty="0"/>
              <a:t>React может использоваться для разработки одностраничных и мобильных приложений. Его цель — предоставить высокую скорость, простоту и масштабируемость.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574766"/>
            <a:ext cx="7315200" cy="2325187"/>
          </a:xfrm>
        </p:spPr>
        <p:txBody>
          <a:bodyPr/>
          <a:lstStyle/>
          <a:p>
            <a:r>
              <a:rPr lang="ru-RU" dirty="0"/>
              <a:t>React значительно облегчает создание интерфейсов благодаря разбиению каждой страницы на </a:t>
            </a:r>
            <a:r>
              <a:rPr lang="ru-RU" dirty="0" smtClean="0"/>
              <a:t>компоненты.</a:t>
            </a:r>
          </a:p>
          <a:p>
            <a:r>
              <a:rPr lang="ru-RU" dirty="0"/>
              <a:t>В качестве библиотеки для разработки пользовательских интерфейсов React часто используется с другими библиотеками, такими как </a:t>
            </a:r>
            <a:r>
              <a:rPr lang="ru-RU" dirty="0" err="1"/>
              <a:t>MobX</a:t>
            </a:r>
            <a:r>
              <a:rPr lang="ru-RU" dirty="0"/>
              <a:t>, </a:t>
            </a:r>
            <a:r>
              <a:rPr lang="ru-RU" dirty="0" err="1"/>
              <a:t>Redux</a:t>
            </a:r>
            <a:r>
              <a:rPr lang="ru-RU" dirty="0"/>
              <a:t> и </a:t>
            </a:r>
            <a:r>
              <a:rPr lang="ru-RU" dirty="0" err="1" smtClean="0"/>
              <a:t>GraphQL</a:t>
            </a:r>
            <a:endParaRPr lang="ru-RU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abrastorage.org/getpro/habr/post_images/820/b7e/9a1/820b7e9a18ac8fc6ec5aa6ad9b89ff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75" y="3108959"/>
            <a:ext cx="5696586" cy="284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JavaScript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/>
              <a:t>высокоуровневый, интерпретируемый язык программирования. Это динамический, прототипный и мультипарадигмальный язык</a:t>
            </a:r>
            <a:r>
              <a:rPr lang="ru-RU" dirty="0" smtClean="0"/>
              <a:t>.</a:t>
            </a:r>
          </a:p>
          <a:p>
            <a:r>
              <a:rPr lang="ru-RU" dirty="0"/>
              <a:t>JavaScript это одна из трех основных технологий, используемых в веб-разработке, наряду с CSS и HTML. Используется он для придания веб-страницам интерактивности</a:t>
            </a:r>
            <a:r>
              <a:rPr lang="ru-RU" dirty="0" smtClean="0"/>
              <a:t>.</a:t>
            </a:r>
          </a:p>
          <a:p>
            <a:r>
              <a:rPr lang="ru-RU" b="1" dirty="0"/>
              <a:t>Фреймворк</a:t>
            </a:r>
            <a:r>
              <a:rPr lang="ru-RU" dirty="0"/>
              <a:t> </a:t>
            </a:r>
            <a:r>
              <a:rPr lang="ru-RU" dirty="0" smtClean="0"/>
              <a:t>– это платформа</a:t>
            </a:r>
            <a:r>
              <a:rPr lang="ru-RU" dirty="0"/>
              <a:t>, которая предоставляет программистам основу для разработки приложений. Он содержит заранее определенные и реализованные классы 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708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</a:t>
            </a:r>
            <a:r>
              <a:rPr lang="en-US" dirty="0" smtClean="0"/>
              <a:t> React.js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15" y="1914822"/>
            <a:ext cx="5560967" cy="30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 </a:t>
            </a:r>
            <a:r>
              <a:rPr lang="ru-RU" dirty="0" smtClean="0"/>
              <a:t>с учетом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081" y="1384663"/>
            <a:ext cx="8011736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react.js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5831" y="3553098"/>
            <a:ext cx="7315200" cy="9666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подключить файлы </a:t>
            </a:r>
            <a:r>
              <a:rPr lang="en-US" sz="2400" dirty="0" smtClean="0"/>
              <a:t>react.js, </a:t>
            </a:r>
            <a:r>
              <a:rPr lang="ru-RU" sz="2400" dirty="0" smtClean="0"/>
              <a:t>перейдем по ссылке: </a:t>
            </a:r>
            <a:r>
              <a:rPr lang="en-US" sz="2400" dirty="0">
                <a:hlinkClick r:id="rId2"/>
              </a:rPr>
              <a:t>https://angularjs.org/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443" y="2080396"/>
            <a:ext cx="8007976" cy="8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30" y="287383"/>
            <a:ext cx="8050516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097" y="55967"/>
            <a:ext cx="7929154" cy="66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4571" y="645459"/>
            <a:ext cx="4061011" cy="1196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Сравнение</a:t>
            </a:r>
            <a:endParaRPr lang="ru-RU" sz="6600" dirty="0"/>
          </a:p>
        </p:txBody>
      </p:sp>
      <p:pic>
        <p:nvPicPr>
          <p:cNvPr id="2052" name="Picture 4" descr="Сравниваем Angular, React и Vue в 2017 году / Со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77" y="1724162"/>
            <a:ext cx="762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 фреймворков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Angular – </a:t>
            </a:r>
            <a:r>
              <a:rPr lang="ru-RU" sz="2800" dirty="0" smtClean="0"/>
              <a:t>разработан и поддерживается компанией </a:t>
            </a:r>
            <a:r>
              <a:rPr lang="en-US" sz="2800" dirty="0" smtClean="0"/>
              <a:t>Google. </a:t>
            </a:r>
            <a:r>
              <a:rPr lang="ru-RU" sz="2800" dirty="0" smtClean="0"/>
              <a:t>Над проектам работают 36 человек</a:t>
            </a:r>
          </a:p>
          <a:p>
            <a:r>
              <a:rPr lang="en-US" sz="2800" dirty="0" smtClean="0"/>
              <a:t>React – </a:t>
            </a:r>
            <a:r>
              <a:rPr lang="ru-RU" sz="2800" dirty="0" smtClean="0"/>
              <a:t>разработан и поддерживается </a:t>
            </a:r>
            <a:r>
              <a:rPr lang="en-US" sz="2800" dirty="0" smtClean="0"/>
              <a:t>Facebook</a:t>
            </a:r>
            <a:endParaRPr lang="ru-RU" sz="2800" dirty="0" smtClean="0"/>
          </a:p>
          <a:p>
            <a:r>
              <a:rPr lang="en-US" sz="2800" dirty="0" err="1" smtClean="0"/>
              <a:t>Vue</a:t>
            </a:r>
            <a:r>
              <a:rPr lang="en-US" sz="2800" dirty="0" smtClean="0"/>
              <a:t> </a:t>
            </a:r>
            <a:r>
              <a:rPr lang="ru-RU" sz="2800" dirty="0" smtClean="0"/>
              <a:t>– создан группой разработчиков (16 человек).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0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История получения звезд на </a:t>
            </a:r>
            <a:r>
              <a:rPr lang="ru-RU" i="1" dirty="0" err="1"/>
              <a:t>Github</a:t>
            </a:r>
            <a:r>
              <a:rPr lang="ru-RU" i="1" dirty="0"/>
              <a:t> для </a:t>
            </a:r>
            <a:r>
              <a:rPr lang="ru-RU" i="1" dirty="0" err="1"/>
              <a:t>Angular</a:t>
            </a:r>
            <a:r>
              <a:rPr lang="ru-RU" i="1" dirty="0"/>
              <a:t>, React и </a:t>
            </a:r>
            <a:r>
              <a:rPr lang="ru-RU" i="1" dirty="0" err="1"/>
              <a:t>Vue</a:t>
            </a:r>
            <a:endParaRPr lang="ru-RU" dirty="0"/>
          </a:p>
        </p:txBody>
      </p:sp>
      <p:pic>
        <p:nvPicPr>
          <p:cNvPr id="4098" name="Picture 2" descr="https://hsto.org/webt/59/de/45/59de45e2ecd228660892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65" y="161293"/>
            <a:ext cx="6949084" cy="64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Количество загрузок определенных </a:t>
            </a:r>
            <a:r>
              <a:rPr lang="ru-RU" i="1" dirty="0" err="1"/>
              <a:t>npm</a:t>
            </a:r>
            <a:r>
              <a:rPr lang="ru-RU" i="1" dirty="0"/>
              <a:t> пакетов за последние 2 года</a:t>
            </a:r>
            <a:endParaRPr lang="ru-RU" dirty="0"/>
          </a:p>
        </p:txBody>
      </p:sp>
      <p:pic>
        <p:nvPicPr>
          <p:cNvPr id="5122" name="Picture 2" descr="https://hsto.org/webt/59/de/46/59de464b9fff434413489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37" y="1051486"/>
            <a:ext cx="7785463" cy="46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за 2018г.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155" y="1507958"/>
            <a:ext cx="8405427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ТОП-10 Фреймворков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AngularJS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React.JS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 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Ember.js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Backbone.js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GWT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Knockout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Dojo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Polymer</a:t>
            </a:r>
            <a:endParaRPr lang="ru-RU" sz="2400" dirty="0"/>
          </a:p>
        </p:txBody>
      </p:sp>
      <p:pic>
        <p:nvPicPr>
          <p:cNvPr id="2052" name="Picture 4" descr="Учите ванильный JavaScript, прежде чем браться за фреймворки | CA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89" y="1684236"/>
            <a:ext cx="4350479" cy="34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r>
              <a:rPr lang="en-US" dirty="0" smtClean="0"/>
              <a:t>Google Trends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378516"/>
            <a:ext cx="7700211" cy="60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4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78549"/>
              </p:ext>
            </p:extLst>
          </p:nvPr>
        </p:nvGraphicFramePr>
        <p:xfrm>
          <a:off x="3947116" y="759096"/>
          <a:ext cx="73152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Использует HTML &amp; CSS хорошо известным способом.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Изучение TS и ключевых функций, таких как DI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документация, позволяющая получить всю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необходимую информацию.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Проблемы с миграцией, которые могут возникнуть при переходе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старой версии к последней.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MVVM (Model-View-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больше времени на обучение.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Новые функции, такие как улучшенный RXJS, более быстрая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компиляция (менее чем за 3 секунды), новый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HttpClient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Двусторонняя привязка данных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Маршрутизация, управление состоянием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Goolge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Долгосрочная поддержка.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195459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006920"/>
              </p:ext>
            </p:extLst>
          </p:nvPr>
        </p:nvGraphicFramePr>
        <p:xfrm>
          <a:off x="3920990" y="223519"/>
          <a:ext cx="7315200" cy="65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официальной документации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Высокий уровень гибкости 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максимальная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отзывчивость.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React не принят, что означает, что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разработчики иногда имеют слишком большой выбор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добавить в существующие веб-приложения / представления.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 работает с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высокой нагрузкой.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библиотека JavaScript с открытым исходным кодом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Нисходящая привязка данных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стороны пользователя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представляются на стороне сервера.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Миграция между версиями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очень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Виртуальный DOM (объектная модель документа)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33928"/>
                  </a:ext>
                </a:extLst>
              </a:tr>
            </a:tbl>
          </a:graphicData>
        </a:graphic>
      </p:graphicFrame>
      <p:pic>
        <p:nvPicPr>
          <p:cNvPr id="6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1658928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58358"/>
              </p:ext>
            </p:extLst>
          </p:nvPr>
        </p:nvGraphicFramePr>
        <p:xfrm>
          <a:off x="3868739" y="680719"/>
          <a:ext cx="7315200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Нехватка ресурсов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Легкий и простой в освоении.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ключевые функции для более сложных приложений должны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добавлены вручную.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функция, предоставляемая основной командой.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слишком гибким может быть проблематично.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использует HTML и CSS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Простая интеграция.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Большое масштабирование.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Маленький размер.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</a:tbl>
          </a:graphicData>
        </a:graphic>
      </p:graphicFrame>
      <p:pic>
        <p:nvPicPr>
          <p:cNvPr id="7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23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любите кодировать на </a:t>
            </a:r>
            <a:r>
              <a:rPr lang="en-US" sz="2400" dirty="0" err="1" smtClean="0"/>
              <a:t>TypeScript</a:t>
            </a:r>
            <a:endParaRPr lang="en-US" sz="2400" dirty="0" smtClean="0"/>
          </a:p>
          <a:p>
            <a:r>
              <a:rPr lang="ru-RU" sz="2400" dirty="0" smtClean="0"/>
              <a:t>Если увлекаетесь ООП</a:t>
            </a:r>
          </a:p>
          <a:p>
            <a:r>
              <a:rPr lang="ru-RU" sz="2400" dirty="0" smtClean="0"/>
              <a:t>Если хотите сосредоточиться на крупномасштабных, многофункциональных приложениях</a:t>
            </a:r>
          </a:p>
          <a:p>
            <a:r>
              <a:rPr lang="ru-RU" sz="2400" dirty="0" smtClean="0"/>
              <a:t>Если хотите разрабатывать </a:t>
            </a:r>
            <a:r>
              <a:rPr lang="ru-RU" sz="2400" dirty="0" err="1" smtClean="0"/>
              <a:t>нативные</a:t>
            </a:r>
            <a:r>
              <a:rPr lang="ru-RU" sz="2400" dirty="0" smtClean="0"/>
              <a:t> приложения, гибридные или веб-приложения (долгосрочные или тяжелые инвестиционные </a:t>
            </a:r>
            <a:r>
              <a:rPr lang="ru-RU" sz="2400" dirty="0" err="1" smtClean="0"/>
              <a:t>проектц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275626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react.js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нравится гибкость больше, чем другие функции</a:t>
            </a:r>
            <a:endParaRPr lang="en-US" sz="2400" dirty="0" smtClean="0"/>
          </a:p>
          <a:p>
            <a:r>
              <a:rPr lang="ru-RU" sz="2400" dirty="0" smtClean="0"/>
              <a:t>Если любите </a:t>
            </a:r>
            <a:r>
              <a:rPr lang="en-US" sz="2400" dirty="0" smtClean="0"/>
              <a:t>JavaScript</a:t>
            </a:r>
            <a:endParaRPr lang="ru-RU" sz="2400" dirty="0" smtClean="0"/>
          </a:p>
          <a:p>
            <a:r>
              <a:rPr lang="ru-RU" sz="2400" dirty="0" smtClean="0"/>
              <a:t>Если хотите разрабатывать кроссплатформенные приложения, </a:t>
            </a:r>
            <a:r>
              <a:rPr lang="en-US" sz="2400" dirty="0" smtClean="0"/>
              <a:t>SPA</a:t>
            </a:r>
            <a:r>
              <a:rPr lang="ru-RU" sz="2400" dirty="0" smtClean="0"/>
              <a:t> или мобильные приложения</a:t>
            </a:r>
          </a:p>
        </p:txBody>
      </p:sp>
      <p:pic>
        <p:nvPicPr>
          <p:cNvPr id="5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2756264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247" y="1292489"/>
            <a:ext cx="2947482" cy="796402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являетесь поклонником чистого кода</a:t>
            </a:r>
            <a:endParaRPr lang="en-US" sz="2400" dirty="0" smtClean="0"/>
          </a:p>
          <a:p>
            <a:r>
              <a:rPr lang="ru-RU" sz="2400" dirty="0" smtClean="0"/>
              <a:t>Если вы новичок</a:t>
            </a:r>
          </a:p>
          <a:p>
            <a:r>
              <a:rPr lang="ru-RU" sz="2400" dirty="0" smtClean="0"/>
              <a:t>Если собираетесь разрабатывать небольшой проект</a:t>
            </a:r>
          </a:p>
          <a:p>
            <a:r>
              <a:rPr lang="ru-RU" sz="2400" dirty="0" smtClean="0"/>
              <a:t>Если работаете в одиночку или небольшой команде</a:t>
            </a:r>
          </a:p>
          <a:p>
            <a:r>
              <a:rPr lang="ru-RU" sz="2400" dirty="0" smtClean="0"/>
              <a:t>Если нужен фреймворк, который меньше весит</a:t>
            </a:r>
          </a:p>
        </p:txBody>
      </p:sp>
      <p:pic>
        <p:nvPicPr>
          <p:cNvPr id="6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627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act vs Angular vs Vue: Who wins in 2019? - Zero To Master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254"/>
            <a:ext cx="12192000" cy="694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r>
              <a:rPr lang="en-US" dirty="0" err="1" smtClean="0"/>
              <a:t>ToDo</a:t>
            </a:r>
            <a:r>
              <a:rPr lang="en-US" dirty="0" smtClean="0"/>
              <a:t>-list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31475" y="864108"/>
            <a:ext cx="8112034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Реализация </a:t>
            </a:r>
            <a:r>
              <a:rPr lang="en-US" sz="2400" dirty="0" err="1" smtClean="0"/>
              <a:t>ToDo</a:t>
            </a:r>
            <a:r>
              <a:rPr lang="en-US" sz="2400" dirty="0" smtClean="0"/>
              <a:t>-list</a:t>
            </a:r>
            <a:r>
              <a:rPr lang="ru-RU" sz="2400" dirty="0" smtClean="0"/>
              <a:t> со следующими функциональными возможностями: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Добавление новой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Удаление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Отметка задачи как выполненной/невыполненной</a:t>
            </a:r>
          </a:p>
        </p:txBody>
      </p:sp>
    </p:spTree>
    <p:extLst>
      <p:ext uri="{BB962C8B-B14F-4D97-AF65-F5344CB8AC3E}">
        <p14:creationId xmlns:p14="http://schemas.microsoft.com/office/powerpoint/2010/main" val="41562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400" dirty="0"/>
              <a:t>JavaScript-фреймворк с открытым исходным кодом для создания </a:t>
            </a:r>
            <a:r>
              <a:rPr lang="ru-RU" sz="2400" dirty="0" smtClean="0"/>
              <a:t>пользовательских интерфейсов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концепции </a:t>
            </a:r>
            <a:r>
              <a:rPr lang="en-US" sz="2400" dirty="0" smtClean="0"/>
              <a:t>Vue.js:</a:t>
            </a:r>
          </a:p>
          <a:p>
            <a:r>
              <a:rPr lang="ru-RU" sz="2400" dirty="0" smtClean="0"/>
              <a:t>Конструктор</a:t>
            </a:r>
          </a:p>
          <a:p>
            <a:r>
              <a:rPr lang="ru-RU" sz="2400" dirty="0" smtClean="0"/>
              <a:t>Компоненты</a:t>
            </a:r>
          </a:p>
          <a:p>
            <a:r>
              <a:rPr lang="ru-RU" sz="2400" dirty="0" smtClean="0"/>
              <a:t>Директивы</a:t>
            </a:r>
          </a:p>
          <a:p>
            <a:r>
              <a:rPr lang="ru-RU" sz="2400" dirty="0" smtClean="0"/>
              <a:t>Переходы</a:t>
            </a:r>
          </a:p>
        </p:txBody>
      </p:sp>
      <p:pic>
        <p:nvPicPr>
          <p:cNvPr id="3074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7320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781" y="1814512"/>
            <a:ext cx="7962162" cy="34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843" y="1992086"/>
            <a:ext cx="2834640" cy="2377440"/>
          </a:xfrm>
        </p:spPr>
        <p:txBody>
          <a:bodyPr/>
          <a:lstStyle/>
          <a:p>
            <a:r>
              <a:rPr lang="en-US" dirty="0" smtClean="0"/>
              <a:t>Index.html </a:t>
            </a:r>
            <a:r>
              <a:rPr lang="ru-RU" dirty="0" smtClean="0"/>
              <a:t>с учетом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292" y="679269"/>
            <a:ext cx="7442716" cy="5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103" y="1490884"/>
            <a:ext cx="7341325" cy="37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994" y="863600"/>
            <a:ext cx="537693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478</TotalTime>
  <Words>708</Words>
  <Application>Microsoft Office PowerPoint</Application>
  <PresentationFormat>Широкоэкранный</PresentationFormat>
  <Paragraphs>129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Calibri</vt:lpstr>
      <vt:lpstr>Corbel</vt:lpstr>
      <vt:lpstr>Wingdings 2</vt:lpstr>
      <vt:lpstr>Рамка</vt:lpstr>
      <vt:lpstr>JS Frameworks</vt:lpstr>
      <vt:lpstr>JavaScript</vt:lpstr>
      <vt:lpstr>ТОП-10 Фреймворков JavaScript</vt:lpstr>
      <vt:lpstr>План ToDo-list</vt:lpstr>
      <vt:lpstr>Презентация PowerPoint</vt:lpstr>
      <vt:lpstr>Что получилось на Vue.js</vt:lpstr>
      <vt:lpstr>Index.html с учетом использования Vue.js</vt:lpstr>
      <vt:lpstr>Презентация PowerPoint</vt:lpstr>
      <vt:lpstr>JS код</vt:lpstr>
      <vt:lpstr>JS код</vt:lpstr>
      <vt:lpstr>Angular.js</vt:lpstr>
      <vt:lpstr>Angular.js</vt:lpstr>
      <vt:lpstr>Где используется Angular.JS</vt:lpstr>
      <vt:lpstr>Что получилось на Angular.js</vt:lpstr>
      <vt:lpstr>Index.html с учетом использования Angular.js</vt:lpstr>
      <vt:lpstr>Подключаем файлы angular.js</vt:lpstr>
      <vt:lpstr>JS код</vt:lpstr>
      <vt:lpstr>React.js</vt:lpstr>
      <vt:lpstr>React.js</vt:lpstr>
      <vt:lpstr>Что получилось на React.js</vt:lpstr>
      <vt:lpstr>Index.html с учетом использования React.js</vt:lpstr>
      <vt:lpstr>Подключаем файлы react.js</vt:lpstr>
      <vt:lpstr>JS код</vt:lpstr>
      <vt:lpstr>JS код</vt:lpstr>
      <vt:lpstr>Сравнение</vt:lpstr>
      <vt:lpstr>Разработчики фреймворков</vt:lpstr>
      <vt:lpstr>История получения звезд на Github для Angular, React и Vue</vt:lpstr>
      <vt:lpstr>Количество загрузок определенных npm пакетов за последние 2 года</vt:lpstr>
      <vt:lpstr>Статистика за 2018г.</vt:lpstr>
      <vt:lpstr>Статистика Google Trends</vt:lpstr>
      <vt:lpstr>Angular.js</vt:lpstr>
      <vt:lpstr>React.js</vt:lpstr>
      <vt:lpstr>Презентация PowerPoint</vt:lpstr>
      <vt:lpstr>Используйте angular.js</vt:lpstr>
      <vt:lpstr>Используйте react.js</vt:lpstr>
      <vt:lpstr>Используйте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Frameworks</dc:title>
  <dc:creator>Admin</dc:creator>
  <cp:lastModifiedBy>Admin</cp:lastModifiedBy>
  <cp:revision>24</cp:revision>
  <dcterms:created xsi:type="dcterms:W3CDTF">2020-06-12T12:23:18Z</dcterms:created>
  <dcterms:modified xsi:type="dcterms:W3CDTF">2020-06-15T13:01:29Z</dcterms:modified>
</cp:coreProperties>
</file>