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EA1F-F3FF-436C-ADCC-1446D15A02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5747-4395-4B98-BDB2-5D9D5EEA4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67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EA1F-F3FF-436C-ADCC-1446D15A02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5747-4395-4B98-BDB2-5D9D5EEA4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252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EA1F-F3FF-436C-ADCC-1446D15A02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5747-4395-4B98-BDB2-5D9D5EEA4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50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EA1F-F3FF-436C-ADCC-1446D15A02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5747-4395-4B98-BDB2-5D9D5EEA4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96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EA1F-F3FF-436C-ADCC-1446D15A02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5747-4395-4B98-BDB2-5D9D5EEA4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70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EA1F-F3FF-436C-ADCC-1446D15A02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5747-4395-4B98-BDB2-5D9D5EEA4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22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EA1F-F3FF-436C-ADCC-1446D15A02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5747-4395-4B98-BDB2-5D9D5EEA4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3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EA1F-F3FF-436C-ADCC-1446D15A02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5747-4395-4B98-BDB2-5D9D5EEA4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7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EA1F-F3FF-436C-ADCC-1446D15A02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5747-4395-4B98-BDB2-5D9D5EEA4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04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EA1F-F3FF-436C-ADCC-1446D15A02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5747-4395-4B98-BDB2-5D9D5EEA4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68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EA1F-F3FF-436C-ADCC-1446D15A02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5747-4395-4B98-BDB2-5D9D5EEA4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09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EA1F-F3FF-436C-ADCC-1446D15A02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35747-4395-4B98-BDB2-5D9D5EEA4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97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8712968" cy="1470025"/>
          </a:xfrm>
        </p:spPr>
        <p:txBody>
          <a:bodyPr>
            <a:noAutofit/>
          </a:bodyPr>
          <a:lstStyle/>
          <a:p>
            <a:pPr algn="l"/>
            <a:r>
              <a:rPr lang="ru-RU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Разработка и создание</a:t>
            </a:r>
            <a:br>
              <a:rPr lang="ru-RU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</a:br>
            <a:r>
              <a:rPr lang="ru-RU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программы для</a:t>
            </a:r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универс</a:t>
            </a:r>
            <a:r>
              <a:rPr lang="ru-RU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и</a:t>
            </a:r>
            <a:r>
              <a:rPr lang="ru-RU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тета</a:t>
            </a:r>
            <a:endParaRPr lang="ru-RU" sz="6000" dirty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4365104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Работу выполнила: Зиятдинова А.Л.</a:t>
            </a:r>
          </a:p>
          <a:p>
            <a:pPr algn="l"/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Руководитель: Мирошниченко Г.В.</a:t>
            </a:r>
          </a:p>
          <a:p>
            <a:pPr algn="l"/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Группа: ПР-31 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88840"/>
            <a:ext cx="1833736" cy="183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58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- Студент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1" y="1338635"/>
            <a:ext cx="2238890" cy="440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18" y="1415507"/>
            <a:ext cx="2187031" cy="43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76" y="1353723"/>
            <a:ext cx="2190706" cy="426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870" y="1329009"/>
            <a:ext cx="2267744" cy="441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24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- Преподаватель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54091"/>
            <a:ext cx="2711713" cy="527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96752"/>
            <a:ext cx="2655689" cy="518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00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- Специальность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33261"/>
            <a:ext cx="2664296" cy="523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08470"/>
            <a:ext cx="2714301" cy="528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64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добавления студентов</a:t>
            </a:r>
            <a:endParaRPr lang="ru-RU" dirty="0"/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96752"/>
            <a:ext cx="2756330" cy="532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58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Окно добавления специальностей</a:t>
            </a:r>
            <a:endParaRPr lang="ru-RU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96752"/>
            <a:ext cx="2664296" cy="519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041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Окно добавления преподавателей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96752"/>
            <a:ext cx="2598170" cy="507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63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О разработке </a:t>
            </a:r>
            <a:endParaRPr lang="ru-RU" sz="6000" dirty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Программа предназначена для организации деятельности университета. 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Продукт позволяет систематизировать рабочие процессы и предоставить доступ к необходимой информации о студентах, специальностях и преподавателях учреждения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47253"/>
            <a:ext cx="2481808" cy="248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1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Bahnschrift Light SemiCondensed" panose="020B0502040204020203" pitchFamily="34" charset="0"/>
              </a:rPr>
              <a:t>Цель проекта</a:t>
            </a:r>
            <a:endParaRPr lang="ru-RU" sz="60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68760"/>
            <a:ext cx="84249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>
                <a:latin typeface="Bahnschrift Light SemiCondensed" panose="020B0502040204020203" pitchFamily="34" charset="0"/>
              </a:rPr>
              <a:t>Целью является разработка программы для системы Университета, создание удобного и интуитивно понятного интерфейса, который соответствует потребностям пользователей. Так же, одним из важных аспектов является обеспечение доступа к различным модулям, таким как списки специальностей, преподавателей и студентов. </a:t>
            </a:r>
            <a:endParaRPr lang="ru-RU" sz="3200" dirty="0">
              <a:latin typeface="Bahnschrift Light SemiCondensed" panose="020B05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956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15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040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 smtClean="0">
                <a:latin typeface="Bahnschrift Light SemiCondensed" panose="020B0502040204020203" pitchFamily="34" charset="0"/>
              </a:rPr>
              <a:t>Задачи проекта</a:t>
            </a:r>
            <a:endParaRPr lang="ru-RU" sz="66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8097" y="1580470"/>
            <a:ext cx="7228703" cy="4790318"/>
          </a:xfrm>
        </p:spPr>
        <p:txBody>
          <a:bodyPr>
            <a:noAutofit/>
          </a:bodyPr>
          <a:lstStyle/>
          <a:p>
            <a:pPr algn="just"/>
            <a:r>
              <a:rPr lang="ru-RU" dirty="0" smtClean="0">
                <a:latin typeface="Bahnschrift Light SemiCondensed" panose="020B0502040204020203" pitchFamily="34" charset="0"/>
              </a:rPr>
              <a:t>Изучить актуальную информацию по области данной задачи</a:t>
            </a:r>
          </a:p>
          <a:p>
            <a:pPr algn="just"/>
            <a:r>
              <a:rPr lang="ru-RU" dirty="0" smtClean="0">
                <a:latin typeface="Bahnschrift Light SemiCondensed" panose="020B0502040204020203" pitchFamily="34" charset="0"/>
              </a:rPr>
              <a:t>Подобрать средства для разработки программного продукта</a:t>
            </a:r>
          </a:p>
          <a:p>
            <a:pPr algn="just"/>
            <a:r>
              <a:rPr lang="ru-RU" dirty="0" smtClean="0">
                <a:latin typeface="Bahnschrift Light SemiCondensed" panose="020B0502040204020203" pitchFamily="34" charset="0"/>
              </a:rPr>
              <a:t>Подобрать наиболее удобный для пользователя дизайн</a:t>
            </a:r>
          </a:p>
          <a:p>
            <a:pPr algn="just"/>
            <a:r>
              <a:rPr lang="ru-RU" dirty="0" smtClean="0">
                <a:latin typeface="Bahnschrift Light SemiCondensed" panose="020B0502040204020203" pitchFamily="34" charset="0"/>
              </a:rPr>
              <a:t>Учесть требования к задаче и разработать подобранный интерфейс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1" y="1435782"/>
            <a:ext cx="1056675" cy="105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Значок входа в систем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40" y="2780928"/>
            <a:ext cx="86409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8" y="5157192"/>
            <a:ext cx="969640" cy="96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83" y="3949400"/>
            <a:ext cx="919760" cy="91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6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80920" cy="1143000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Bahnschrift Light SemiCondensed" panose="020B0502040204020203" pitchFamily="34" charset="0"/>
              </a:rPr>
              <a:t>Функциональные характеристики</a:t>
            </a:r>
            <a:endParaRPr lang="ru-RU" sz="48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>
                <a:latin typeface="Bahnschrift Light SemiCondensed" panose="020B0502040204020203" pitchFamily="34" charset="0"/>
              </a:rPr>
              <a:t>ПРИВЛЕКАТЕЛЬНОСТЬ</a:t>
            </a:r>
          </a:p>
          <a:p>
            <a:pPr marL="0" indent="0">
              <a:buNone/>
            </a:pPr>
            <a:r>
              <a:rPr lang="ru-RU" dirty="0" smtClean="0">
                <a:latin typeface="Bahnschrift Light SemiCondensed" panose="020B0502040204020203" pitchFamily="34" charset="0"/>
              </a:rPr>
              <a:t>Очень важно, чтобы интерфейс системы был привлекательным и доставлял удовольствие при работе с ним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Bahnschrift Light SemiCondensed" panose="020B0502040204020203" pitchFamily="34" charset="0"/>
              </a:rPr>
              <a:t>ЛАКОНИЧНОСТЬ И ПРОСТОТА</a:t>
            </a:r>
          </a:p>
          <a:p>
            <a:pPr marL="0" indent="0">
              <a:buNone/>
            </a:pPr>
            <a:r>
              <a:rPr lang="ru-RU" dirty="0" smtClean="0">
                <a:latin typeface="Bahnschrift Light SemiCondensed" panose="020B0502040204020203" pitchFamily="34" charset="0"/>
              </a:rPr>
              <a:t>Интерфейс не должен быть перегружен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Bahnschrift Light SemiCondensed" panose="020B0502040204020203" pitchFamily="34" charset="0"/>
              </a:rPr>
              <a:t>СИСТЕМАТИЗАЦИЯ</a:t>
            </a:r>
          </a:p>
          <a:p>
            <a:pPr marL="0" indent="0">
              <a:buNone/>
            </a:pPr>
            <a:r>
              <a:rPr lang="ru-RU" dirty="0" smtClean="0">
                <a:latin typeface="Bahnschrift Light SemiCondensed" panose="020B0502040204020203" pitchFamily="34" charset="0"/>
              </a:rPr>
              <a:t>Упрощение и автоматизация операций, связанных с регистрацией, систематизацией и сохранении данных о студенте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2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870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 smtClean="0">
                <a:latin typeface="Bahnschrift Light SemiCondensed" panose="020B0502040204020203" pitchFamily="34" charset="0"/>
              </a:rPr>
              <a:t>Цветовое решение</a:t>
            </a:r>
            <a:endParaRPr lang="ru-RU" sz="6600" dirty="0">
              <a:latin typeface="Bahnschrift Light SemiCondensed" panose="020B0502040204020203" pitchFamily="34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" t="983" r="-676" b="20829"/>
          <a:stretch/>
        </p:blipFill>
        <p:spPr bwMode="auto">
          <a:xfrm>
            <a:off x="1619672" y="2060848"/>
            <a:ext cx="562621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320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7559" y="0"/>
            <a:ext cx="8229600" cy="1143000"/>
          </a:xfrm>
        </p:spPr>
        <p:txBody>
          <a:bodyPr>
            <a:noAutofit/>
          </a:bodyPr>
          <a:lstStyle/>
          <a:p>
            <a:r>
              <a:rPr lang="ru-RU" sz="5400" dirty="0" smtClean="0">
                <a:latin typeface="Bahnschrift Light SemiCondensed" panose="020B0502040204020203" pitchFamily="34" charset="0"/>
              </a:rPr>
              <a:t>Используемые инструменты</a:t>
            </a:r>
            <a:endParaRPr lang="ru-RU" sz="54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672" y="1600200"/>
            <a:ext cx="7067128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Bahnschrift Light SemiCondensed" panose="020B0502040204020203" pitchFamily="34" charset="0"/>
              </a:rPr>
              <a:t>Инструменты разработки</a:t>
            </a:r>
          </a:p>
          <a:p>
            <a:r>
              <a:rPr lang="en-US" dirty="0" smtClean="0">
                <a:latin typeface="Bahnschrift Light SemiCondensed" panose="020B0502040204020203" pitchFamily="34" charset="0"/>
              </a:rPr>
              <a:t>Android Studio</a:t>
            </a:r>
            <a:endParaRPr lang="ru-RU" dirty="0" smtClean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Bahnschrift Light SemiCondensed" panose="020B0502040204020203" pitchFamily="34" charset="0"/>
              </a:rPr>
              <a:t>Язык программирования</a:t>
            </a:r>
          </a:p>
          <a:p>
            <a:r>
              <a:rPr lang="en-US" dirty="0" err="1" smtClean="0">
                <a:latin typeface="Bahnschrift Light SemiCondensed" panose="020B0502040204020203" pitchFamily="34" charset="0"/>
              </a:rPr>
              <a:t>Kotlin</a:t>
            </a:r>
            <a:endParaRPr lang="en-US" dirty="0" smtClean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Bahnschrift Light SemiCondensed" panose="020B0502040204020203" pitchFamily="34" charset="0"/>
              </a:rPr>
              <a:t>SQLLiteOpenHelper</a:t>
            </a:r>
            <a:endParaRPr lang="en-US" b="1" dirty="0" smtClean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hnschrift Light SemiCondensed" panose="020B0502040204020203" pitchFamily="34" charset="0"/>
              </a:rPr>
              <a:t>Navigation</a:t>
            </a:r>
            <a:endParaRPr lang="ru-RU" b="1" dirty="0" smtClean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hnschrift Light SemiCondensed" panose="020B0502040204020203" pitchFamily="34" charset="0"/>
              </a:rPr>
              <a:t>API</a:t>
            </a:r>
            <a:endParaRPr lang="ru-RU" b="1" dirty="0">
              <a:latin typeface="Bahnschrift Light SemiCondensed" panose="020B0502040204020203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4" y="1556792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4" y="2745539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Сервер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84" y="4077073"/>
            <a:ext cx="1080119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73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 программы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81"/>
          <a:stretch/>
        </p:blipFill>
        <p:spPr bwMode="auto">
          <a:xfrm>
            <a:off x="107504" y="1196752"/>
            <a:ext cx="2831391" cy="501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59581"/>
            <a:ext cx="2787729" cy="502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99470"/>
            <a:ext cx="2880320" cy="50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06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меню программы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2740418" cy="53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23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198</Words>
  <Application>Microsoft Office PowerPoint</Application>
  <PresentationFormat>Экран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Разработка и создание программы для университета</vt:lpstr>
      <vt:lpstr>О разработке </vt:lpstr>
      <vt:lpstr>Цель проекта</vt:lpstr>
      <vt:lpstr>Задачи проекта</vt:lpstr>
      <vt:lpstr>Функциональные характеристики</vt:lpstr>
      <vt:lpstr>Цветовое решение</vt:lpstr>
      <vt:lpstr>Используемые инструменты</vt:lpstr>
      <vt:lpstr>Главное окно программы</vt:lpstr>
      <vt:lpstr>Основное меню программы</vt:lpstr>
      <vt:lpstr>Окно - Студент</vt:lpstr>
      <vt:lpstr>Окно - Преподаватель</vt:lpstr>
      <vt:lpstr>Окно - Специальность</vt:lpstr>
      <vt:lpstr>Окно добавления студентов</vt:lpstr>
      <vt:lpstr>Окно добавления специальностей</vt:lpstr>
      <vt:lpstr>Окно добавления преподавателей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Alina Ziyatdinova</dc:creator>
  <cp:lastModifiedBy>Alina Ziyatdinova</cp:lastModifiedBy>
  <cp:revision>10</cp:revision>
  <dcterms:created xsi:type="dcterms:W3CDTF">2023-12-26T16:52:12Z</dcterms:created>
  <dcterms:modified xsi:type="dcterms:W3CDTF">2023-12-26T19:24:04Z</dcterms:modified>
</cp:coreProperties>
</file>