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23F9316-1973-4DEA-AFD1-AA10B45DB506}"/>
              </a:ext>
            </a:extLst>
          </p:cNvPr>
          <p:cNvSpPr txBox="1"/>
          <p:nvPr/>
        </p:nvSpPr>
        <p:spPr>
          <a:xfrm>
            <a:off x="702904" y="690466"/>
            <a:ext cx="96074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500" dirty="0"/>
              <a:t>Vernetzbare Geräte und ihre Vernetzungsmedien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3382A69-EC54-4D55-876A-109A49DCFA1A}"/>
              </a:ext>
            </a:extLst>
          </p:cNvPr>
          <p:cNvSpPr txBox="1"/>
          <p:nvPr/>
        </p:nvSpPr>
        <p:spPr>
          <a:xfrm>
            <a:off x="2509934" y="2864499"/>
            <a:ext cx="6951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Smartphone </a:t>
            </a:r>
            <a:r>
              <a:rPr lang="de-DE" dirty="0"/>
              <a:t>kombiniert -&gt;  Telefon, Kamera, GPS-Empfänger, Mediaplayer und Touchscreen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Tablets fast wie Smartphone , besonders geeignet um Videos anzuschauen, Magazine zu lesen.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Tabletts mit Tastatur wie Laptops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Google Glas Brille  ähnlich wie HUD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Kleines Seitliches Touchpad</a:t>
            </a:r>
          </a:p>
        </p:txBody>
      </p:sp>
    </p:spTree>
    <p:extLst>
      <p:ext uri="{BB962C8B-B14F-4D97-AF65-F5344CB8AC3E}">
        <p14:creationId xmlns:p14="http://schemas.microsoft.com/office/powerpoint/2010/main" val="3152649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47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breuer_ali@k2ac.local</dc:creator>
  <cp:lastModifiedBy>breuer_ali</cp:lastModifiedBy>
  <cp:revision>5</cp:revision>
  <dcterms:created xsi:type="dcterms:W3CDTF">2020-08-25T07:09:19Z</dcterms:created>
  <dcterms:modified xsi:type="dcterms:W3CDTF">2020-09-07T07:07:01Z</dcterms:modified>
</cp:coreProperties>
</file>