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02A73F-2245-4A8A-9C1C-59952B8064B5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2F08A2-27F5-4E7F-9265-A3FA4ED0C726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07192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A73F-2245-4A8A-9C1C-59952B8064B5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08A2-27F5-4E7F-9265-A3FA4ED0C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76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A73F-2245-4A8A-9C1C-59952B8064B5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08A2-27F5-4E7F-9265-A3FA4ED0C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12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A73F-2245-4A8A-9C1C-59952B8064B5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08A2-27F5-4E7F-9265-A3FA4ED0C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88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02A73F-2245-4A8A-9C1C-59952B8064B5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2F08A2-27F5-4E7F-9265-A3FA4ED0C72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9489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A73F-2245-4A8A-9C1C-59952B8064B5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08A2-27F5-4E7F-9265-A3FA4ED0C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97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A73F-2245-4A8A-9C1C-59952B8064B5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08A2-27F5-4E7F-9265-A3FA4ED0C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1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A73F-2245-4A8A-9C1C-59952B8064B5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08A2-27F5-4E7F-9265-A3FA4ED0C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66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A73F-2245-4A8A-9C1C-59952B8064B5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08A2-27F5-4E7F-9265-A3FA4ED0C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59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02A73F-2245-4A8A-9C1C-59952B8064B5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2F08A2-27F5-4E7F-9265-A3FA4ED0C72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240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02A73F-2245-4A8A-9C1C-59952B8064B5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2F08A2-27F5-4E7F-9265-A3FA4ED0C72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58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002A73F-2245-4A8A-9C1C-59952B8064B5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92F08A2-27F5-4E7F-9265-A3FA4ED0C72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351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49EF9-B121-48F6-A66F-EAE6FB8A0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Web-Programmierung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430E20-8214-49CB-A090-A48FA463D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241108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A2BD50B-C016-4FB8-83A1-793468187C3C}"/>
              </a:ext>
            </a:extLst>
          </p:cNvPr>
          <p:cNvSpPr/>
          <p:nvPr/>
        </p:nvSpPr>
        <p:spPr>
          <a:xfrm>
            <a:off x="5220070" y="994326"/>
            <a:ext cx="2370338" cy="612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CBA571-0A0F-4C71-A978-381F6406CD58}"/>
              </a:ext>
            </a:extLst>
          </p:cNvPr>
          <p:cNvSpPr txBox="1"/>
          <p:nvPr/>
        </p:nvSpPr>
        <p:spPr>
          <a:xfrm>
            <a:off x="5217850" y="1080896"/>
            <a:ext cx="23703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App.js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181FCC-87F0-4D3D-B911-6FAB84F01DD3}"/>
              </a:ext>
            </a:extLst>
          </p:cNvPr>
          <p:cNvSpPr/>
          <p:nvPr/>
        </p:nvSpPr>
        <p:spPr>
          <a:xfrm>
            <a:off x="1244353" y="3255453"/>
            <a:ext cx="2370338" cy="612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4F72288-17FF-46BA-9895-F64FA4FADD4F}"/>
              </a:ext>
            </a:extLst>
          </p:cNvPr>
          <p:cNvSpPr/>
          <p:nvPr/>
        </p:nvSpPr>
        <p:spPr>
          <a:xfrm>
            <a:off x="4034901" y="3255453"/>
            <a:ext cx="2370338" cy="612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D7FEDB0-7DFC-427B-88D9-D39090301427}"/>
              </a:ext>
            </a:extLst>
          </p:cNvPr>
          <p:cNvSpPr/>
          <p:nvPr/>
        </p:nvSpPr>
        <p:spPr>
          <a:xfrm>
            <a:off x="6825449" y="3235911"/>
            <a:ext cx="2370338" cy="612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15E8CEF-1F91-4285-AF0F-CBD3FF64705F}"/>
              </a:ext>
            </a:extLst>
          </p:cNvPr>
          <p:cNvSpPr/>
          <p:nvPr/>
        </p:nvSpPr>
        <p:spPr>
          <a:xfrm>
            <a:off x="9519821" y="3235910"/>
            <a:ext cx="2370338" cy="612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BB7A929-B0B1-4ACA-9454-1C80B9336AAE}"/>
              </a:ext>
            </a:extLst>
          </p:cNvPr>
          <p:cNvSpPr txBox="1"/>
          <p:nvPr/>
        </p:nvSpPr>
        <p:spPr>
          <a:xfrm>
            <a:off x="1244353" y="3357523"/>
            <a:ext cx="2370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Startseite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1A11391-6624-45C0-88B3-41FB168BCC2F}"/>
              </a:ext>
            </a:extLst>
          </p:cNvPr>
          <p:cNvSpPr txBox="1"/>
          <p:nvPr/>
        </p:nvSpPr>
        <p:spPr>
          <a:xfrm>
            <a:off x="4034901" y="3377066"/>
            <a:ext cx="2370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Warenkorbseite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BF6BC37-9A3C-492E-BE92-407395A56774}"/>
              </a:ext>
            </a:extLst>
          </p:cNvPr>
          <p:cNvSpPr txBox="1"/>
          <p:nvPr/>
        </p:nvSpPr>
        <p:spPr>
          <a:xfrm>
            <a:off x="6825449" y="3357523"/>
            <a:ext cx="2370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Formularseite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0DA6082-64B7-4E58-8ADD-D0EAE8317A37}"/>
              </a:ext>
            </a:extLst>
          </p:cNvPr>
          <p:cNvSpPr txBox="1"/>
          <p:nvPr/>
        </p:nvSpPr>
        <p:spPr>
          <a:xfrm>
            <a:off x="9519821" y="3374822"/>
            <a:ext cx="2370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Bestätigungsseite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5D42E58-4F3B-408F-93B7-67373D71C9EC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429522" y="1606885"/>
            <a:ext cx="3975717" cy="1648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1C62F7D-E46A-4C35-B09F-8CB1489B4CA4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5220070" y="1606885"/>
            <a:ext cx="1185169" cy="1648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69CE558-D1B2-4BAB-9B2C-F229DC77F344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6405239" y="1606885"/>
            <a:ext cx="1605379" cy="1629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65FA7B9-3000-4D9E-8014-493BCD479C5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6405239" y="1606885"/>
            <a:ext cx="4299751" cy="1629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BCD729CE-ABD1-48B5-A883-8DAEA20D568F}"/>
              </a:ext>
            </a:extLst>
          </p:cNvPr>
          <p:cNvSpPr/>
          <p:nvPr/>
        </p:nvSpPr>
        <p:spPr>
          <a:xfrm>
            <a:off x="1575787" y="1796946"/>
            <a:ext cx="2370338" cy="612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1AA1B5-4468-487A-A151-DD1C7DD7AEB1}"/>
              </a:ext>
            </a:extLst>
          </p:cNvPr>
          <p:cNvSpPr txBox="1"/>
          <p:nvPr/>
        </p:nvSpPr>
        <p:spPr>
          <a:xfrm>
            <a:off x="1575787" y="1786958"/>
            <a:ext cx="237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Designkomponente: Layout mit Überschrift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794F700-973B-4554-8FB7-5FA8736E83BC}"/>
              </a:ext>
            </a:extLst>
          </p:cNvPr>
          <p:cNvCxnSpPr>
            <a:stCxn id="21" idx="2"/>
            <a:endCxn id="6" idx="0"/>
          </p:cNvCxnSpPr>
          <p:nvPr/>
        </p:nvCxnSpPr>
        <p:spPr>
          <a:xfrm flipH="1">
            <a:off x="2429522" y="2433289"/>
            <a:ext cx="331434" cy="8221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FA4E3CE0-B566-45D4-B929-7177F0E24FB6}"/>
              </a:ext>
            </a:extLst>
          </p:cNvPr>
          <p:cNvCxnSpPr>
            <a:stCxn id="21" idx="2"/>
            <a:endCxn id="7" idx="0"/>
          </p:cNvCxnSpPr>
          <p:nvPr/>
        </p:nvCxnSpPr>
        <p:spPr>
          <a:xfrm>
            <a:off x="2760956" y="2433289"/>
            <a:ext cx="2459114" cy="8221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5BED7D47-765D-4F13-9C8C-2DEDD11DA916}"/>
              </a:ext>
            </a:extLst>
          </p:cNvPr>
          <p:cNvCxnSpPr>
            <a:stCxn id="20" idx="2"/>
            <a:endCxn id="8" idx="0"/>
          </p:cNvCxnSpPr>
          <p:nvPr/>
        </p:nvCxnSpPr>
        <p:spPr>
          <a:xfrm>
            <a:off x="2760956" y="2409505"/>
            <a:ext cx="5249662" cy="8264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B723FDC-59F7-470A-8419-EBBB4EA3EDF3}"/>
              </a:ext>
            </a:extLst>
          </p:cNvPr>
          <p:cNvCxnSpPr>
            <a:stCxn id="20" idx="2"/>
            <a:endCxn id="9" idx="0"/>
          </p:cNvCxnSpPr>
          <p:nvPr/>
        </p:nvCxnSpPr>
        <p:spPr>
          <a:xfrm>
            <a:off x="2760956" y="2409505"/>
            <a:ext cx="7944034" cy="8264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DD131FEF-E768-4852-B498-8CA8834CFC0D}"/>
              </a:ext>
            </a:extLst>
          </p:cNvPr>
          <p:cNvSpPr/>
          <p:nvPr/>
        </p:nvSpPr>
        <p:spPr>
          <a:xfrm>
            <a:off x="9284563" y="1440656"/>
            <a:ext cx="2370338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8A21BC1-1D68-4D72-9491-8D36FCE1FC35}"/>
              </a:ext>
            </a:extLst>
          </p:cNvPr>
          <p:cNvSpPr txBox="1"/>
          <p:nvPr/>
        </p:nvSpPr>
        <p:spPr>
          <a:xfrm>
            <a:off x="9284563" y="1433141"/>
            <a:ext cx="2370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Designkomponente: Layout-Teilung für Übersichten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BCE96CE-B8F8-4C04-BE47-13AFEC208EFC}"/>
              </a:ext>
            </a:extLst>
          </p:cNvPr>
          <p:cNvCxnSpPr>
            <a:stCxn id="30" idx="2"/>
            <a:endCxn id="7" idx="0"/>
          </p:cNvCxnSpPr>
          <p:nvPr/>
        </p:nvCxnSpPr>
        <p:spPr>
          <a:xfrm flipH="1">
            <a:off x="5220070" y="2363986"/>
            <a:ext cx="5249662" cy="89146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CAE9B53-EF32-4F1B-8981-CA3DBF2F9420}"/>
              </a:ext>
            </a:extLst>
          </p:cNvPr>
          <p:cNvCxnSpPr>
            <a:stCxn id="30" idx="2"/>
            <a:endCxn id="8" idx="0"/>
          </p:cNvCxnSpPr>
          <p:nvPr/>
        </p:nvCxnSpPr>
        <p:spPr>
          <a:xfrm flipH="1">
            <a:off x="8010618" y="2363986"/>
            <a:ext cx="2459114" cy="87192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89311D90-B135-4FB8-9535-B226E29C7A0C}"/>
              </a:ext>
            </a:extLst>
          </p:cNvPr>
          <p:cNvSpPr/>
          <p:nvPr/>
        </p:nvSpPr>
        <p:spPr>
          <a:xfrm>
            <a:off x="2728037" y="5245169"/>
            <a:ext cx="1640704" cy="612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EE71B09-C6E3-4EAE-A678-ADC8D378E2A6}"/>
              </a:ext>
            </a:extLst>
          </p:cNvPr>
          <p:cNvSpPr txBox="1"/>
          <p:nvPr/>
        </p:nvSpPr>
        <p:spPr>
          <a:xfrm>
            <a:off x="5974669" y="5366781"/>
            <a:ext cx="1828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Preisübersicht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B76698FE-E0BE-4A97-BF67-367AC9951A52}"/>
              </a:ext>
            </a:extLst>
          </p:cNvPr>
          <p:cNvCxnSpPr>
            <a:cxnSpLocks/>
            <a:stCxn id="58" idx="0"/>
            <a:endCxn id="6" idx="2"/>
          </p:cNvCxnSpPr>
          <p:nvPr/>
        </p:nvCxnSpPr>
        <p:spPr>
          <a:xfrm flipH="1" flipV="1">
            <a:off x="2429522" y="3868012"/>
            <a:ext cx="1118867" cy="137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E5BEDD2D-48DE-481C-8D78-97208B4103C7}"/>
              </a:ext>
            </a:extLst>
          </p:cNvPr>
          <p:cNvCxnSpPr>
            <a:cxnSpLocks/>
            <a:stCxn id="58" idx="0"/>
            <a:endCxn id="7" idx="2"/>
          </p:cNvCxnSpPr>
          <p:nvPr/>
        </p:nvCxnSpPr>
        <p:spPr>
          <a:xfrm flipV="1">
            <a:off x="3548389" y="3868012"/>
            <a:ext cx="1671681" cy="137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31AF2BE3-9AD7-47D6-81E6-50DE4D71F2B1}"/>
              </a:ext>
            </a:extLst>
          </p:cNvPr>
          <p:cNvSpPr/>
          <p:nvPr/>
        </p:nvSpPr>
        <p:spPr>
          <a:xfrm>
            <a:off x="6087491" y="5245168"/>
            <a:ext cx="1603159" cy="612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A82E2611-DB44-449D-90FD-2C30977E3D9C}"/>
              </a:ext>
            </a:extLst>
          </p:cNvPr>
          <p:cNvSpPr txBox="1"/>
          <p:nvPr/>
        </p:nvSpPr>
        <p:spPr>
          <a:xfrm>
            <a:off x="2707688" y="5373092"/>
            <a:ext cx="167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Produktübersicht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3979E2AB-57E0-4D50-9D1E-E58210E74012}"/>
              </a:ext>
            </a:extLst>
          </p:cNvPr>
          <p:cNvCxnSpPr>
            <a:stCxn id="73" idx="0"/>
            <a:endCxn id="7" idx="2"/>
          </p:cNvCxnSpPr>
          <p:nvPr/>
        </p:nvCxnSpPr>
        <p:spPr>
          <a:xfrm flipH="1" flipV="1">
            <a:off x="5220070" y="3868012"/>
            <a:ext cx="1669001" cy="137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19A4EAC0-8F93-4BB3-8915-C053A000090B}"/>
              </a:ext>
            </a:extLst>
          </p:cNvPr>
          <p:cNvCxnSpPr>
            <a:stCxn id="73" idx="0"/>
            <a:endCxn id="8" idx="2"/>
          </p:cNvCxnSpPr>
          <p:nvPr/>
        </p:nvCxnSpPr>
        <p:spPr>
          <a:xfrm flipV="1">
            <a:off x="6889071" y="3848470"/>
            <a:ext cx="1121547" cy="139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0802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21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Franklin Gothic Book</vt:lpstr>
      <vt:lpstr>Ausschnitt</vt:lpstr>
      <vt:lpstr>Web-Programmierung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Web-Programmierung</dc:title>
  <dc:creator>alina.buss753@outlook.de</dc:creator>
  <cp:lastModifiedBy>alina.buss753@outlook.de</cp:lastModifiedBy>
  <cp:revision>9</cp:revision>
  <dcterms:created xsi:type="dcterms:W3CDTF">2021-01-15T14:18:23Z</dcterms:created>
  <dcterms:modified xsi:type="dcterms:W3CDTF">2021-01-15T15:51:37Z</dcterms:modified>
</cp:coreProperties>
</file>