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A04BA6F-B985-46BD-A498-77D94F45C76B}" type="datetimeFigureOut">
              <a:rPr lang="de-DE" smtClean="0"/>
              <a:t>08.02.2021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44824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A6F-B985-46BD-A498-77D94F45C76B}" type="datetimeFigureOut">
              <a:rPr lang="de-DE" smtClean="0"/>
              <a:t>08.02.2021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81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A6F-B985-46BD-A498-77D94F45C76B}" type="datetimeFigureOut">
              <a:rPr lang="de-DE" smtClean="0"/>
              <a:t>08.02.2021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21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A6F-B985-46BD-A498-77D94F45C76B}" type="datetimeFigureOut">
              <a:rPr lang="de-DE" smtClean="0"/>
              <a:t>08.02.2021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03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04BA6F-B985-46BD-A498-77D94F45C76B}" type="datetimeFigureOut">
              <a:rPr lang="de-DE" smtClean="0"/>
              <a:t>08.02.2021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89048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A6F-B985-46BD-A498-77D94F45C76B}" type="datetimeFigureOut">
              <a:rPr lang="de-DE" smtClean="0"/>
              <a:t>08.02.2021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10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A6F-B985-46BD-A498-77D94F45C76B}" type="datetimeFigureOut">
              <a:rPr lang="de-DE" smtClean="0"/>
              <a:t>08.02.2021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209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A6F-B985-46BD-A498-77D94F45C76B}" type="datetimeFigureOut">
              <a:rPr lang="de-DE" smtClean="0"/>
              <a:t>08.02.2021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75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A6F-B985-46BD-A498-77D94F45C76B}" type="datetimeFigureOut">
              <a:rPr lang="de-DE" smtClean="0"/>
              <a:t>08.02.2021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71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04BA6F-B985-46BD-A498-77D94F45C76B}" type="datetimeFigureOut">
              <a:rPr lang="de-DE" smtClean="0"/>
              <a:t>08.02.2021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372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04BA6F-B985-46BD-A498-77D94F45C76B}" type="datetimeFigureOut">
              <a:rPr lang="de-DE" smtClean="0"/>
              <a:t>08.02.2021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479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A04BA6F-B985-46BD-A498-77D94F45C76B}" type="datetimeFigureOut">
              <a:rPr lang="de-DE" smtClean="0"/>
              <a:t>08.02.2021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341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100E9-B9DD-474B-9DDF-905613CEF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Web-Programmierung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BC133D-F9D5-4105-950D-80F0A3194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Paper-Prototype</a:t>
            </a:r>
          </a:p>
        </p:txBody>
      </p:sp>
    </p:spTree>
    <p:extLst>
      <p:ext uri="{BB962C8B-B14F-4D97-AF65-F5344CB8AC3E}">
        <p14:creationId xmlns:p14="http://schemas.microsoft.com/office/powerpoint/2010/main" val="377250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43252-7DC4-4296-AE0B-253C5ABE7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722" y="499369"/>
            <a:ext cx="9601200" cy="850037"/>
          </a:xfrm>
        </p:spPr>
        <p:txBody>
          <a:bodyPr/>
          <a:lstStyle/>
          <a:p>
            <a:r>
              <a:rPr lang="de-DE" u="sng" dirty="0"/>
              <a:t>Seitenübersicht/Navigation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7B966F8-05E5-4301-9DD5-2AF052976491}"/>
              </a:ext>
            </a:extLst>
          </p:cNvPr>
          <p:cNvSpPr txBox="1"/>
          <p:nvPr/>
        </p:nvSpPr>
        <p:spPr>
          <a:xfrm>
            <a:off x="4367814" y="1757779"/>
            <a:ext cx="4634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u="sng" dirty="0"/>
              <a:t>WEB-SHOP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710A36D-32C1-4FDD-BA7D-1816B6C778E1}"/>
              </a:ext>
            </a:extLst>
          </p:cNvPr>
          <p:cNvSpPr/>
          <p:nvPr/>
        </p:nvSpPr>
        <p:spPr>
          <a:xfrm>
            <a:off x="856697" y="4123762"/>
            <a:ext cx="2725445" cy="1349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529C34D-97E8-45CD-B3E4-73DED1BA31CB}"/>
              </a:ext>
            </a:extLst>
          </p:cNvPr>
          <p:cNvSpPr txBox="1"/>
          <p:nvPr/>
        </p:nvSpPr>
        <p:spPr>
          <a:xfrm>
            <a:off x="927349" y="4148199"/>
            <a:ext cx="2583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u="sng" dirty="0"/>
              <a:t>Startseite/</a:t>
            </a:r>
          </a:p>
          <a:p>
            <a:pPr algn="ctr"/>
            <a:r>
              <a:rPr lang="de-DE" sz="2000" b="1" u="sng" dirty="0"/>
              <a:t>Produktseite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F8B4433-56FE-4AF1-A740-87169CD194F8}"/>
              </a:ext>
            </a:extLst>
          </p:cNvPr>
          <p:cNvSpPr/>
          <p:nvPr/>
        </p:nvSpPr>
        <p:spPr>
          <a:xfrm>
            <a:off x="4242415" y="4123762"/>
            <a:ext cx="2725445" cy="1349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054C8BE0-F3C0-4ED0-820D-1029197805B7}"/>
              </a:ext>
            </a:extLst>
          </p:cNvPr>
          <p:cNvSpPr txBox="1"/>
          <p:nvPr/>
        </p:nvSpPr>
        <p:spPr>
          <a:xfrm>
            <a:off x="4360044" y="4157687"/>
            <a:ext cx="2583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u="sng" dirty="0"/>
              <a:t>Warenkorbseite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90102065-CC08-45FB-A12B-D6FD9FE19D48}"/>
              </a:ext>
            </a:extLst>
          </p:cNvPr>
          <p:cNvSpPr/>
          <p:nvPr/>
        </p:nvSpPr>
        <p:spPr>
          <a:xfrm>
            <a:off x="7242318" y="4095315"/>
            <a:ext cx="2150258" cy="1349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A57BE56F-BC8F-4DC9-A260-04E7B8C6E107}"/>
              </a:ext>
            </a:extLst>
          </p:cNvPr>
          <p:cNvSpPr txBox="1"/>
          <p:nvPr/>
        </p:nvSpPr>
        <p:spPr>
          <a:xfrm>
            <a:off x="7288711" y="4148199"/>
            <a:ext cx="2057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u="sng" dirty="0"/>
              <a:t>Formularseite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3A163B81-FCA1-4005-A67E-FCE407451301}"/>
              </a:ext>
            </a:extLst>
          </p:cNvPr>
          <p:cNvSpPr/>
          <p:nvPr/>
        </p:nvSpPr>
        <p:spPr>
          <a:xfrm>
            <a:off x="1016495" y="4823512"/>
            <a:ext cx="2467993" cy="26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05D69BC2-A052-4EE4-8171-D74C70CCFCE1}"/>
              </a:ext>
            </a:extLst>
          </p:cNvPr>
          <p:cNvSpPr/>
          <p:nvPr/>
        </p:nvSpPr>
        <p:spPr>
          <a:xfrm>
            <a:off x="1016494" y="5136943"/>
            <a:ext cx="2467993" cy="26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72101230-CA0F-49F9-81F1-55010D0DAF52}"/>
              </a:ext>
            </a:extLst>
          </p:cNvPr>
          <p:cNvSpPr txBox="1"/>
          <p:nvPr/>
        </p:nvSpPr>
        <p:spPr>
          <a:xfrm>
            <a:off x="1016494" y="4790940"/>
            <a:ext cx="238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Warenkorb ansehen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2170F3AE-3507-4F5C-B93E-9120586F010C}"/>
              </a:ext>
            </a:extLst>
          </p:cNvPr>
          <p:cNvSpPr txBox="1"/>
          <p:nvPr/>
        </p:nvSpPr>
        <p:spPr>
          <a:xfrm>
            <a:off x="1016494" y="5136943"/>
            <a:ext cx="2467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Zum Warenkorb hinzufügen</a:t>
            </a:r>
          </a:p>
        </p:txBody>
      </p: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5E2A0604-60F8-4A49-9F65-DEE2B11D012D}"/>
              </a:ext>
            </a:extLst>
          </p:cNvPr>
          <p:cNvCxnSpPr>
            <a:cxnSpLocks/>
            <a:stCxn id="4" idx="2"/>
            <a:endCxn id="59" idx="0"/>
          </p:cNvCxnSpPr>
          <p:nvPr/>
        </p:nvCxnSpPr>
        <p:spPr>
          <a:xfrm rot="16200000" flipH="1">
            <a:off x="6594008" y="2371876"/>
            <a:ext cx="1814316" cy="1632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5609CF24-7D06-4191-91BC-BA729CC36FB7}"/>
              </a:ext>
            </a:extLst>
          </p:cNvPr>
          <p:cNvCxnSpPr>
            <a:stCxn id="4" idx="2"/>
            <a:endCxn id="57" idx="0"/>
          </p:cNvCxnSpPr>
          <p:nvPr/>
        </p:nvCxnSpPr>
        <p:spPr>
          <a:xfrm rot="5400000">
            <a:off x="5223631" y="2662506"/>
            <a:ext cx="1842763" cy="10797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FB75D216-A562-4E8C-A386-13F71E91D2ED}"/>
              </a:ext>
            </a:extLst>
          </p:cNvPr>
          <p:cNvCxnSpPr>
            <a:stCxn id="4" idx="2"/>
            <a:endCxn id="51" idx="0"/>
          </p:cNvCxnSpPr>
          <p:nvPr/>
        </p:nvCxnSpPr>
        <p:spPr>
          <a:xfrm rot="5400000">
            <a:off x="3530772" y="969647"/>
            <a:ext cx="1842763" cy="4465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Pfeil: nach rechts 73">
            <a:extLst>
              <a:ext uri="{FF2B5EF4-FFF2-40B4-BE49-F238E27FC236}">
                <a16:creationId xmlns:a16="http://schemas.microsoft.com/office/drawing/2014/main" id="{2D3CF666-6215-441B-A31A-7BD5D96F59D9}"/>
              </a:ext>
            </a:extLst>
          </p:cNvPr>
          <p:cNvSpPr/>
          <p:nvPr/>
        </p:nvSpPr>
        <p:spPr>
          <a:xfrm>
            <a:off x="3471913" y="4884220"/>
            <a:ext cx="770879" cy="180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Pfeil: nach rechts 74">
            <a:extLst>
              <a:ext uri="{FF2B5EF4-FFF2-40B4-BE49-F238E27FC236}">
                <a16:creationId xmlns:a16="http://schemas.microsoft.com/office/drawing/2014/main" id="{03C53963-6A27-4067-990A-C59ED9BB7701}"/>
              </a:ext>
            </a:extLst>
          </p:cNvPr>
          <p:cNvSpPr/>
          <p:nvPr/>
        </p:nvSpPr>
        <p:spPr>
          <a:xfrm>
            <a:off x="3471913" y="5169890"/>
            <a:ext cx="792333" cy="157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474E870D-FA13-48A8-BF50-6269730DFA26}"/>
              </a:ext>
            </a:extLst>
          </p:cNvPr>
          <p:cNvSpPr/>
          <p:nvPr/>
        </p:nvSpPr>
        <p:spPr>
          <a:xfrm>
            <a:off x="4376320" y="4518217"/>
            <a:ext cx="2457634" cy="26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5F2171DF-4BF9-40F9-9CE8-2283778DB04A}"/>
              </a:ext>
            </a:extLst>
          </p:cNvPr>
          <p:cNvSpPr/>
          <p:nvPr/>
        </p:nvSpPr>
        <p:spPr>
          <a:xfrm>
            <a:off x="4376320" y="4867216"/>
            <a:ext cx="2457634" cy="26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319E8630-58C8-4934-9FFA-C1E6092A940C}"/>
              </a:ext>
            </a:extLst>
          </p:cNvPr>
          <p:cNvSpPr txBox="1"/>
          <p:nvPr/>
        </p:nvSpPr>
        <p:spPr>
          <a:xfrm>
            <a:off x="4376320" y="4484293"/>
            <a:ext cx="2457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Weiter shoppen</a:t>
            </a:r>
          </a:p>
        </p:txBody>
      </p:sp>
      <p:sp>
        <p:nvSpPr>
          <p:cNvPr id="80" name="Pfeil: nach rechts 79">
            <a:extLst>
              <a:ext uri="{FF2B5EF4-FFF2-40B4-BE49-F238E27FC236}">
                <a16:creationId xmlns:a16="http://schemas.microsoft.com/office/drawing/2014/main" id="{BD624002-D605-4961-B0DD-37C3BF35BFF6}"/>
              </a:ext>
            </a:extLst>
          </p:cNvPr>
          <p:cNvSpPr/>
          <p:nvPr/>
        </p:nvSpPr>
        <p:spPr>
          <a:xfrm rot="10800000">
            <a:off x="3569566" y="4584235"/>
            <a:ext cx="833759" cy="129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2522B691-62D3-4304-BD79-9C6C78C25EB3}"/>
              </a:ext>
            </a:extLst>
          </p:cNvPr>
          <p:cNvSpPr txBox="1"/>
          <p:nvPr/>
        </p:nvSpPr>
        <p:spPr>
          <a:xfrm>
            <a:off x="4376320" y="4855628"/>
            <a:ext cx="1899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Jetzt bezahlen</a:t>
            </a:r>
          </a:p>
        </p:txBody>
      </p:sp>
      <p:sp>
        <p:nvSpPr>
          <p:cNvPr id="82" name="Pfeil: nach rechts 81">
            <a:extLst>
              <a:ext uri="{FF2B5EF4-FFF2-40B4-BE49-F238E27FC236}">
                <a16:creationId xmlns:a16="http://schemas.microsoft.com/office/drawing/2014/main" id="{20D06A7B-49B2-47C3-9034-AAF0B9F66EA9}"/>
              </a:ext>
            </a:extLst>
          </p:cNvPr>
          <p:cNvSpPr/>
          <p:nvPr/>
        </p:nvSpPr>
        <p:spPr>
          <a:xfrm>
            <a:off x="6834848" y="4894984"/>
            <a:ext cx="403573" cy="188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F99F94F-BF7C-45CC-B43F-999E9B3EB305}"/>
              </a:ext>
            </a:extLst>
          </p:cNvPr>
          <p:cNvSpPr/>
          <p:nvPr/>
        </p:nvSpPr>
        <p:spPr>
          <a:xfrm>
            <a:off x="7359583" y="4606420"/>
            <a:ext cx="195093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DD319258-C9C7-4B82-82C1-231C958E2042}"/>
              </a:ext>
            </a:extLst>
          </p:cNvPr>
          <p:cNvSpPr txBox="1"/>
          <p:nvPr/>
        </p:nvSpPr>
        <p:spPr>
          <a:xfrm>
            <a:off x="7420860" y="4604662"/>
            <a:ext cx="1846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Jetzt kaufen</a:t>
            </a:r>
          </a:p>
        </p:txBody>
      </p:sp>
      <p:sp>
        <p:nvSpPr>
          <p:cNvPr id="85" name="Pfeil: nach links gekrümmt 84">
            <a:extLst>
              <a:ext uri="{FF2B5EF4-FFF2-40B4-BE49-F238E27FC236}">
                <a16:creationId xmlns:a16="http://schemas.microsoft.com/office/drawing/2014/main" id="{C64B1190-6F4B-4941-A0CE-04D834CA1575}"/>
              </a:ext>
            </a:extLst>
          </p:cNvPr>
          <p:cNvSpPr/>
          <p:nvPr/>
        </p:nvSpPr>
        <p:spPr>
          <a:xfrm rot="5241726">
            <a:off x="5876109" y="1690027"/>
            <a:ext cx="1327195" cy="879486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D66F381-5F29-485C-B645-BCB0E45081B2}"/>
              </a:ext>
            </a:extLst>
          </p:cNvPr>
          <p:cNvSpPr/>
          <p:nvPr/>
        </p:nvSpPr>
        <p:spPr>
          <a:xfrm>
            <a:off x="9661859" y="4085607"/>
            <a:ext cx="2419540" cy="1349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30FBA735-3D53-48F2-8BF2-AF1EFA340138}"/>
              </a:ext>
            </a:extLst>
          </p:cNvPr>
          <p:cNvSpPr txBox="1"/>
          <p:nvPr/>
        </p:nvSpPr>
        <p:spPr>
          <a:xfrm>
            <a:off x="9661858" y="4111058"/>
            <a:ext cx="2399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u="sng" dirty="0"/>
              <a:t>Bestätigungsseite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04ADB3E9-4B6C-4A90-9ECB-573890D67336}"/>
              </a:ext>
            </a:extLst>
          </p:cNvPr>
          <p:cNvSpPr/>
          <p:nvPr/>
        </p:nvSpPr>
        <p:spPr>
          <a:xfrm>
            <a:off x="9733626" y="4933240"/>
            <a:ext cx="2229773" cy="28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155C8D85-4C3E-4C5C-A6DB-9A5BC3D401D0}"/>
              </a:ext>
            </a:extLst>
          </p:cNvPr>
          <p:cNvSpPr txBox="1"/>
          <p:nvPr/>
        </p:nvSpPr>
        <p:spPr>
          <a:xfrm>
            <a:off x="9714007" y="4912439"/>
            <a:ext cx="2347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Zur Startseite zurückkehren</a:t>
            </a:r>
          </a:p>
        </p:txBody>
      </p:sp>
      <p:sp>
        <p:nvSpPr>
          <p:cNvPr id="98" name="Pfeil: nach rechts 97">
            <a:extLst>
              <a:ext uri="{FF2B5EF4-FFF2-40B4-BE49-F238E27FC236}">
                <a16:creationId xmlns:a16="http://schemas.microsoft.com/office/drawing/2014/main" id="{6844CAB3-0761-43D2-A81B-A976B05CE148}"/>
              </a:ext>
            </a:extLst>
          </p:cNvPr>
          <p:cNvSpPr/>
          <p:nvPr/>
        </p:nvSpPr>
        <p:spPr>
          <a:xfrm>
            <a:off x="9287035" y="4658667"/>
            <a:ext cx="397647" cy="187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47C7C922-E275-4C79-9C0C-4C8E7485F542}"/>
              </a:ext>
            </a:extLst>
          </p:cNvPr>
          <p:cNvCxnSpPr>
            <a:cxnSpLocks/>
            <a:stCxn id="4" idx="2"/>
            <a:endCxn id="91" idx="0"/>
          </p:cNvCxnSpPr>
          <p:nvPr/>
        </p:nvCxnSpPr>
        <p:spPr>
          <a:xfrm rot="16200000" flipH="1">
            <a:off x="7875953" y="1089931"/>
            <a:ext cx="1804608" cy="41867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hteck 103">
            <a:extLst>
              <a:ext uri="{FF2B5EF4-FFF2-40B4-BE49-F238E27FC236}">
                <a16:creationId xmlns:a16="http://schemas.microsoft.com/office/drawing/2014/main" id="{A0A05E68-0454-4D1A-A304-20C03C3C8DA0}"/>
              </a:ext>
            </a:extLst>
          </p:cNvPr>
          <p:cNvSpPr/>
          <p:nvPr/>
        </p:nvSpPr>
        <p:spPr>
          <a:xfrm>
            <a:off x="7336802" y="4996726"/>
            <a:ext cx="195093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4818960B-A9AA-4206-8B8D-D1DCA946E887}"/>
              </a:ext>
            </a:extLst>
          </p:cNvPr>
          <p:cNvSpPr txBox="1"/>
          <p:nvPr/>
        </p:nvSpPr>
        <p:spPr>
          <a:xfrm>
            <a:off x="7359583" y="5006364"/>
            <a:ext cx="1907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Abbrechen</a:t>
            </a:r>
          </a:p>
        </p:txBody>
      </p:sp>
      <p:sp>
        <p:nvSpPr>
          <p:cNvPr id="107" name="Pfeil: nach rechts 106">
            <a:extLst>
              <a:ext uri="{FF2B5EF4-FFF2-40B4-BE49-F238E27FC236}">
                <a16:creationId xmlns:a16="http://schemas.microsoft.com/office/drawing/2014/main" id="{79CD5AA1-3D8F-453D-BB09-22C9EDAA86DC}"/>
              </a:ext>
            </a:extLst>
          </p:cNvPr>
          <p:cNvSpPr/>
          <p:nvPr/>
        </p:nvSpPr>
        <p:spPr>
          <a:xfrm rot="10800000">
            <a:off x="6954061" y="5076976"/>
            <a:ext cx="403573" cy="188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27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B1B7E-A73E-4E3F-801F-E810D157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Startseite/Produktseite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94397A5-CCF8-4DCD-A495-8BAA1EB3455B}"/>
              </a:ext>
            </a:extLst>
          </p:cNvPr>
          <p:cNvSpPr/>
          <p:nvPr/>
        </p:nvSpPr>
        <p:spPr>
          <a:xfrm>
            <a:off x="1429304" y="1500326"/>
            <a:ext cx="10200443" cy="5149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C288306-BE03-431B-BC86-01B01D1076F9}"/>
              </a:ext>
            </a:extLst>
          </p:cNvPr>
          <p:cNvSpPr/>
          <p:nvPr/>
        </p:nvSpPr>
        <p:spPr>
          <a:xfrm>
            <a:off x="1596000" y="1621055"/>
            <a:ext cx="9705274" cy="69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1CB5337-1848-4204-9627-DCB6ED957233}"/>
              </a:ext>
            </a:extLst>
          </p:cNvPr>
          <p:cNvSpPr txBox="1"/>
          <p:nvPr/>
        </p:nvSpPr>
        <p:spPr>
          <a:xfrm>
            <a:off x="1387999" y="1642064"/>
            <a:ext cx="9705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Willkommen zu </a:t>
            </a:r>
            <a:r>
              <a:rPr lang="de-DE" sz="3200" dirty="0" err="1"/>
              <a:t>Vinolandia</a:t>
            </a:r>
            <a:endParaRPr lang="de-DE" sz="32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0168C09-FB04-49DC-A7D3-2EEE1732591C}"/>
              </a:ext>
            </a:extLst>
          </p:cNvPr>
          <p:cNvSpPr txBox="1"/>
          <p:nvPr/>
        </p:nvSpPr>
        <p:spPr>
          <a:xfrm>
            <a:off x="1530547" y="2510254"/>
            <a:ext cx="970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[Etwaiger Beschreibungstext zu </a:t>
            </a:r>
            <a:r>
              <a:rPr lang="de-DE" dirty="0" err="1"/>
              <a:t>Vinolandia</a:t>
            </a:r>
            <a:r>
              <a:rPr lang="de-DE" dirty="0"/>
              <a:t>]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152659D-68B6-4FD5-A3C2-8138217C3DFF}"/>
              </a:ext>
            </a:extLst>
          </p:cNvPr>
          <p:cNvSpPr/>
          <p:nvPr/>
        </p:nvSpPr>
        <p:spPr>
          <a:xfrm>
            <a:off x="1715112" y="3160499"/>
            <a:ext cx="2426320" cy="985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85D5365-A8A4-43F9-B8DA-0442AFB036C1}"/>
              </a:ext>
            </a:extLst>
          </p:cNvPr>
          <p:cNvSpPr/>
          <p:nvPr/>
        </p:nvSpPr>
        <p:spPr>
          <a:xfrm>
            <a:off x="1715112" y="4296708"/>
            <a:ext cx="2426320" cy="821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9913EA6-7311-4904-A565-1A867C4BE258}"/>
              </a:ext>
            </a:extLst>
          </p:cNvPr>
          <p:cNvSpPr/>
          <p:nvPr/>
        </p:nvSpPr>
        <p:spPr>
          <a:xfrm>
            <a:off x="1715112" y="5304803"/>
            <a:ext cx="2426320" cy="862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AB7A94-2C3D-459F-BFF5-B954DFCCFC60}"/>
              </a:ext>
            </a:extLst>
          </p:cNvPr>
          <p:cNvSpPr txBox="1"/>
          <p:nvPr/>
        </p:nvSpPr>
        <p:spPr>
          <a:xfrm>
            <a:off x="1684753" y="3401174"/>
            <a:ext cx="2253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Produktbild 1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838CBAC-8ADC-4E48-A170-9E5089DAFE64}"/>
              </a:ext>
            </a:extLst>
          </p:cNvPr>
          <p:cNvSpPr txBox="1"/>
          <p:nvPr/>
        </p:nvSpPr>
        <p:spPr>
          <a:xfrm>
            <a:off x="4330579" y="3185215"/>
            <a:ext cx="5408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Produktname</a:t>
            </a:r>
          </a:p>
          <a:p>
            <a:r>
              <a:rPr lang="de-DE" sz="1400" dirty="0"/>
              <a:t>Produktbeschreibung + Preis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2EE4D65-5488-4AA5-9E30-B0A44CFBF319}"/>
              </a:ext>
            </a:extLst>
          </p:cNvPr>
          <p:cNvSpPr/>
          <p:nvPr/>
        </p:nvSpPr>
        <p:spPr>
          <a:xfrm>
            <a:off x="5956932" y="3749590"/>
            <a:ext cx="1140609" cy="304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5D63B2B-23C2-40A0-83D3-B0116E21F6DA}"/>
              </a:ext>
            </a:extLst>
          </p:cNvPr>
          <p:cNvSpPr txBox="1"/>
          <p:nvPr/>
        </p:nvSpPr>
        <p:spPr>
          <a:xfrm>
            <a:off x="5956932" y="3756478"/>
            <a:ext cx="1074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Dropdown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A77D882-A0C0-4C20-AA78-E384A295E5AF}"/>
              </a:ext>
            </a:extLst>
          </p:cNvPr>
          <p:cNvSpPr txBox="1"/>
          <p:nvPr/>
        </p:nvSpPr>
        <p:spPr>
          <a:xfrm>
            <a:off x="4373121" y="3766570"/>
            <a:ext cx="242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Menge auswählen: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B264BAA-115D-44CA-BDC4-DBE1CF2A66A4}"/>
              </a:ext>
            </a:extLst>
          </p:cNvPr>
          <p:cNvSpPr/>
          <p:nvPr/>
        </p:nvSpPr>
        <p:spPr>
          <a:xfrm>
            <a:off x="7312484" y="3708435"/>
            <a:ext cx="2426320" cy="345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8427F8C-DF83-45E6-9E75-8AF0AA7D13B9}"/>
              </a:ext>
            </a:extLst>
          </p:cNvPr>
          <p:cNvSpPr txBox="1"/>
          <p:nvPr/>
        </p:nvSpPr>
        <p:spPr>
          <a:xfrm>
            <a:off x="7392383" y="3763239"/>
            <a:ext cx="2346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Zum Warenkorb hinzufügen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0CCA304-DA3A-4327-A167-47098797E969}"/>
              </a:ext>
            </a:extLst>
          </p:cNvPr>
          <p:cNvSpPr txBox="1"/>
          <p:nvPr/>
        </p:nvSpPr>
        <p:spPr>
          <a:xfrm>
            <a:off x="4288037" y="4240788"/>
            <a:ext cx="5450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Produktname</a:t>
            </a:r>
          </a:p>
          <a:p>
            <a:r>
              <a:rPr lang="de-DE" sz="1400" dirty="0"/>
              <a:t>Produktbeschreibung + Preis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2D31CF8-628E-4620-B7A3-AB07F0D699C0}"/>
              </a:ext>
            </a:extLst>
          </p:cNvPr>
          <p:cNvSpPr/>
          <p:nvPr/>
        </p:nvSpPr>
        <p:spPr>
          <a:xfrm>
            <a:off x="5914390" y="4805163"/>
            <a:ext cx="1140609" cy="304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3D0534B-2636-4B59-BAC7-BE2ACF8B8812}"/>
              </a:ext>
            </a:extLst>
          </p:cNvPr>
          <p:cNvSpPr txBox="1"/>
          <p:nvPr/>
        </p:nvSpPr>
        <p:spPr>
          <a:xfrm>
            <a:off x="5914390" y="4812051"/>
            <a:ext cx="1074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Dropdown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4E4B7FC-2852-4B45-93D2-D4C998AC8BCB}"/>
              </a:ext>
            </a:extLst>
          </p:cNvPr>
          <p:cNvSpPr txBox="1"/>
          <p:nvPr/>
        </p:nvSpPr>
        <p:spPr>
          <a:xfrm>
            <a:off x="4330579" y="4822143"/>
            <a:ext cx="242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Menge auswählen: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AF95220-7684-48D6-8070-03659BE759FF}"/>
              </a:ext>
            </a:extLst>
          </p:cNvPr>
          <p:cNvSpPr/>
          <p:nvPr/>
        </p:nvSpPr>
        <p:spPr>
          <a:xfrm>
            <a:off x="7269942" y="4764008"/>
            <a:ext cx="2426320" cy="345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B393735-47BB-4B55-B68D-0C6B6AC1AD13}"/>
              </a:ext>
            </a:extLst>
          </p:cNvPr>
          <p:cNvSpPr txBox="1"/>
          <p:nvPr/>
        </p:nvSpPr>
        <p:spPr>
          <a:xfrm>
            <a:off x="7349841" y="4818812"/>
            <a:ext cx="2346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Zum Warenkorb hinzufügen</a:t>
            </a:r>
            <a:endParaRPr lang="de-DE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B174232-E5D8-41E4-86D0-4EAC5A3636F6}"/>
              </a:ext>
            </a:extLst>
          </p:cNvPr>
          <p:cNvSpPr txBox="1"/>
          <p:nvPr/>
        </p:nvSpPr>
        <p:spPr>
          <a:xfrm>
            <a:off x="4330579" y="5216857"/>
            <a:ext cx="5408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Produktname</a:t>
            </a:r>
          </a:p>
          <a:p>
            <a:r>
              <a:rPr lang="de-DE" sz="1400" dirty="0"/>
              <a:t>Produktbeschreibung + Preis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ABF77FB-1842-4C8A-9C64-1AD1947D9BC5}"/>
              </a:ext>
            </a:extLst>
          </p:cNvPr>
          <p:cNvSpPr/>
          <p:nvPr/>
        </p:nvSpPr>
        <p:spPr>
          <a:xfrm>
            <a:off x="5956932" y="5781232"/>
            <a:ext cx="1140609" cy="304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40ECE97-DBA4-4A0D-8B38-6B0EECDBDB1A}"/>
              </a:ext>
            </a:extLst>
          </p:cNvPr>
          <p:cNvSpPr txBox="1"/>
          <p:nvPr/>
        </p:nvSpPr>
        <p:spPr>
          <a:xfrm>
            <a:off x="5956932" y="5788120"/>
            <a:ext cx="1074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Dropdown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9E377A8-96BC-4B61-AB45-9FF29D2708DB}"/>
              </a:ext>
            </a:extLst>
          </p:cNvPr>
          <p:cNvSpPr txBox="1"/>
          <p:nvPr/>
        </p:nvSpPr>
        <p:spPr>
          <a:xfrm>
            <a:off x="4373121" y="5798212"/>
            <a:ext cx="242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Menge auswählen: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0497CB4C-0DFF-4EC6-A82F-19C9561029B3}"/>
              </a:ext>
            </a:extLst>
          </p:cNvPr>
          <p:cNvSpPr/>
          <p:nvPr/>
        </p:nvSpPr>
        <p:spPr>
          <a:xfrm>
            <a:off x="7312484" y="5740077"/>
            <a:ext cx="2426320" cy="345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A736456A-B630-41EC-9F28-0D5BF7395871}"/>
              </a:ext>
            </a:extLst>
          </p:cNvPr>
          <p:cNvSpPr txBox="1"/>
          <p:nvPr/>
        </p:nvSpPr>
        <p:spPr>
          <a:xfrm>
            <a:off x="7392383" y="5794881"/>
            <a:ext cx="2346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Zum Warenkorb hinzufügen</a:t>
            </a:r>
            <a:endParaRPr lang="de-DE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83A8C57-59D3-46A4-9EAD-8C050C37A2A5}"/>
              </a:ext>
            </a:extLst>
          </p:cNvPr>
          <p:cNvSpPr txBox="1"/>
          <p:nvPr/>
        </p:nvSpPr>
        <p:spPr>
          <a:xfrm>
            <a:off x="1745047" y="4474886"/>
            <a:ext cx="2253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Produktbild 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AD534B2-C15F-45E0-8D05-725FE0C5188E}"/>
              </a:ext>
            </a:extLst>
          </p:cNvPr>
          <p:cNvSpPr txBox="1"/>
          <p:nvPr/>
        </p:nvSpPr>
        <p:spPr>
          <a:xfrm>
            <a:off x="1684753" y="5344093"/>
            <a:ext cx="2426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Produktbild 3-10+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AEF160A2-9965-4C66-978B-35AF371BA061}"/>
              </a:ext>
            </a:extLst>
          </p:cNvPr>
          <p:cNvSpPr/>
          <p:nvPr/>
        </p:nvSpPr>
        <p:spPr>
          <a:xfrm>
            <a:off x="9738804" y="1642064"/>
            <a:ext cx="1561816" cy="46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A39818E-88A0-4728-8BD9-D0CAE2F1CA70}"/>
              </a:ext>
            </a:extLst>
          </p:cNvPr>
          <p:cNvSpPr txBox="1"/>
          <p:nvPr/>
        </p:nvSpPr>
        <p:spPr>
          <a:xfrm>
            <a:off x="9738804" y="1642064"/>
            <a:ext cx="1521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Warenkorb ansehen</a:t>
            </a:r>
          </a:p>
        </p:txBody>
      </p:sp>
    </p:spTree>
    <p:extLst>
      <p:ext uri="{BB962C8B-B14F-4D97-AF65-F5344CB8AC3E}">
        <p14:creationId xmlns:p14="http://schemas.microsoft.com/office/powerpoint/2010/main" val="243334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243E7C-C451-4C9A-8C37-470975E7D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872"/>
          </a:xfrm>
        </p:spPr>
        <p:txBody>
          <a:bodyPr/>
          <a:lstStyle/>
          <a:p>
            <a:r>
              <a:rPr lang="de-DE" u="sng" dirty="0"/>
              <a:t>Warenkorbseite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6443724-6CD0-4ACE-BDB0-B0D17BE8B52E}"/>
              </a:ext>
            </a:extLst>
          </p:cNvPr>
          <p:cNvSpPr/>
          <p:nvPr/>
        </p:nvSpPr>
        <p:spPr>
          <a:xfrm>
            <a:off x="1429304" y="1500326"/>
            <a:ext cx="10200443" cy="5149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16D0465-678B-4008-8F6F-51498138C24E}"/>
              </a:ext>
            </a:extLst>
          </p:cNvPr>
          <p:cNvSpPr/>
          <p:nvPr/>
        </p:nvSpPr>
        <p:spPr>
          <a:xfrm>
            <a:off x="1596000" y="1621055"/>
            <a:ext cx="9705274" cy="68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AC656A2-2DF3-4305-80A5-AA017D9D73B7}"/>
              </a:ext>
            </a:extLst>
          </p:cNvPr>
          <p:cNvSpPr txBox="1"/>
          <p:nvPr/>
        </p:nvSpPr>
        <p:spPr>
          <a:xfrm>
            <a:off x="1387999" y="1642064"/>
            <a:ext cx="9705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Ihr Warenkorb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2CEB2CA-EC5D-4D1F-83BD-E11FBE4EBAA2}"/>
              </a:ext>
            </a:extLst>
          </p:cNvPr>
          <p:cNvSpPr txBox="1"/>
          <p:nvPr/>
        </p:nvSpPr>
        <p:spPr>
          <a:xfrm>
            <a:off x="1606294" y="2366567"/>
            <a:ext cx="5599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Produktübersicht: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6227BC0-BCD0-46E7-BC71-C86A6A0506EE}"/>
              </a:ext>
            </a:extLst>
          </p:cNvPr>
          <p:cNvSpPr/>
          <p:nvPr/>
        </p:nvSpPr>
        <p:spPr>
          <a:xfrm>
            <a:off x="1703328" y="3127626"/>
            <a:ext cx="2426320" cy="985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E0AA70C-2603-4BCA-B359-D4E1354A6199}"/>
              </a:ext>
            </a:extLst>
          </p:cNvPr>
          <p:cNvSpPr/>
          <p:nvPr/>
        </p:nvSpPr>
        <p:spPr>
          <a:xfrm>
            <a:off x="1703328" y="4263835"/>
            <a:ext cx="2426320" cy="821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6C5E22D-058E-4097-93A7-CA15EB2DCC8F}"/>
              </a:ext>
            </a:extLst>
          </p:cNvPr>
          <p:cNvSpPr/>
          <p:nvPr/>
        </p:nvSpPr>
        <p:spPr>
          <a:xfrm>
            <a:off x="1703328" y="5271930"/>
            <a:ext cx="2426320" cy="862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913D42C-1655-42FE-8784-DF9DF5CA5C25}"/>
              </a:ext>
            </a:extLst>
          </p:cNvPr>
          <p:cNvSpPr txBox="1"/>
          <p:nvPr/>
        </p:nvSpPr>
        <p:spPr>
          <a:xfrm>
            <a:off x="1672969" y="3368301"/>
            <a:ext cx="2253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Produktbild 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18A09DE-999C-41EF-BC1C-09EACDE99638}"/>
              </a:ext>
            </a:extLst>
          </p:cNvPr>
          <p:cNvSpPr txBox="1"/>
          <p:nvPr/>
        </p:nvSpPr>
        <p:spPr>
          <a:xfrm>
            <a:off x="4318795" y="3152342"/>
            <a:ext cx="2953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Produktname</a:t>
            </a:r>
          </a:p>
          <a:p>
            <a:r>
              <a:rPr lang="de-DE" sz="1400" dirty="0"/>
              <a:t>Produktbeschreibung + Preis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BB991AC-C8CA-44D0-90D1-36095BB861F7}"/>
              </a:ext>
            </a:extLst>
          </p:cNvPr>
          <p:cNvSpPr/>
          <p:nvPr/>
        </p:nvSpPr>
        <p:spPr>
          <a:xfrm>
            <a:off x="6064864" y="3744495"/>
            <a:ext cx="1140609" cy="304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1A26808-0FBF-4E5B-A1C1-F0DC94ACAD81}"/>
              </a:ext>
            </a:extLst>
          </p:cNvPr>
          <p:cNvSpPr txBox="1"/>
          <p:nvPr/>
        </p:nvSpPr>
        <p:spPr>
          <a:xfrm>
            <a:off x="6064864" y="3751383"/>
            <a:ext cx="1074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Dropdown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3442BD-BE68-4673-BCC5-47D3F50BC4E3}"/>
              </a:ext>
            </a:extLst>
          </p:cNvPr>
          <p:cNvSpPr txBox="1"/>
          <p:nvPr/>
        </p:nvSpPr>
        <p:spPr>
          <a:xfrm>
            <a:off x="4361337" y="3733697"/>
            <a:ext cx="242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Ausgewählte Menge: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350A553-B019-4148-95A7-B38DF9B51C06}"/>
              </a:ext>
            </a:extLst>
          </p:cNvPr>
          <p:cNvSpPr txBox="1"/>
          <p:nvPr/>
        </p:nvSpPr>
        <p:spPr>
          <a:xfrm>
            <a:off x="4286407" y="4315255"/>
            <a:ext cx="2985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Produktname</a:t>
            </a:r>
          </a:p>
          <a:p>
            <a:r>
              <a:rPr lang="de-DE" sz="1400" dirty="0"/>
              <a:t>Produktbeschreibung + Preis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0FAB1F4-5800-4347-92A1-545627C5692F}"/>
              </a:ext>
            </a:extLst>
          </p:cNvPr>
          <p:cNvSpPr/>
          <p:nvPr/>
        </p:nvSpPr>
        <p:spPr>
          <a:xfrm>
            <a:off x="6131275" y="4790741"/>
            <a:ext cx="1140609" cy="304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815BA47-CCED-4B78-A9FB-6694EDA2DA5E}"/>
              </a:ext>
            </a:extLst>
          </p:cNvPr>
          <p:cNvSpPr txBox="1"/>
          <p:nvPr/>
        </p:nvSpPr>
        <p:spPr>
          <a:xfrm>
            <a:off x="6131275" y="4797629"/>
            <a:ext cx="1074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Dropdown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784B61C-5147-4261-BB8A-74414D175667}"/>
              </a:ext>
            </a:extLst>
          </p:cNvPr>
          <p:cNvSpPr txBox="1"/>
          <p:nvPr/>
        </p:nvSpPr>
        <p:spPr>
          <a:xfrm>
            <a:off x="4318795" y="4789270"/>
            <a:ext cx="242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Ausgewählte Menge: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B2FCAAB-60A8-4C54-971B-81C32CE77D8A}"/>
              </a:ext>
            </a:extLst>
          </p:cNvPr>
          <p:cNvSpPr txBox="1"/>
          <p:nvPr/>
        </p:nvSpPr>
        <p:spPr>
          <a:xfrm>
            <a:off x="4328950" y="5291324"/>
            <a:ext cx="2985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Produktname</a:t>
            </a:r>
          </a:p>
          <a:p>
            <a:r>
              <a:rPr lang="de-DE" sz="1400" dirty="0"/>
              <a:t>Produktbeschreibung + Preis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E6190F3-FC92-4488-AA2D-670D9768DC20}"/>
              </a:ext>
            </a:extLst>
          </p:cNvPr>
          <p:cNvSpPr/>
          <p:nvPr/>
        </p:nvSpPr>
        <p:spPr>
          <a:xfrm>
            <a:off x="6144508" y="5749935"/>
            <a:ext cx="1140609" cy="304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F05CCA8-E0B8-493B-BF79-7383EC39D661}"/>
              </a:ext>
            </a:extLst>
          </p:cNvPr>
          <p:cNvSpPr txBox="1"/>
          <p:nvPr/>
        </p:nvSpPr>
        <p:spPr>
          <a:xfrm>
            <a:off x="6144508" y="5756823"/>
            <a:ext cx="1074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Dropdown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435A9A4-BF11-4F47-A313-72A783E2E5B9}"/>
              </a:ext>
            </a:extLst>
          </p:cNvPr>
          <p:cNvSpPr txBox="1"/>
          <p:nvPr/>
        </p:nvSpPr>
        <p:spPr>
          <a:xfrm>
            <a:off x="4361337" y="5765339"/>
            <a:ext cx="242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Ausgewählte Menge: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36340D6-8515-48FE-AC63-2CD010BB3ADF}"/>
              </a:ext>
            </a:extLst>
          </p:cNvPr>
          <p:cNvSpPr txBox="1"/>
          <p:nvPr/>
        </p:nvSpPr>
        <p:spPr>
          <a:xfrm>
            <a:off x="1733263" y="4442013"/>
            <a:ext cx="2253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Produktbild 2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FDBF22C-9466-40AC-AEDE-1BC311614C06}"/>
              </a:ext>
            </a:extLst>
          </p:cNvPr>
          <p:cNvSpPr txBox="1"/>
          <p:nvPr/>
        </p:nvSpPr>
        <p:spPr>
          <a:xfrm>
            <a:off x="1672969" y="5472510"/>
            <a:ext cx="2426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Produktbild 3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77044C9-1DE8-4E03-883F-49AE7EC5AAED}"/>
              </a:ext>
            </a:extLst>
          </p:cNvPr>
          <p:cNvSpPr/>
          <p:nvPr/>
        </p:nvSpPr>
        <p:spPr>
          <a:xfrm>
            <a:off x="9738804" y="1642064"/>
            <a:ext cx="1561816" cy="46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7F1995E-C62F-4AB2-8D82-F5DE797B9E7D}"/>
              </a:ext>
            </a:extLst>
          </p:cNvPr>
          <p:cNvSpPr txBox="1"/>
          <p:nvPr/>
        </p:nvSpPr>
        <p:spPr>
          <a:xfrm>
            <a:off x="9738804" y="1642064"/>
            <a:ext cx="1521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Weiter shoppen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419400DE-4242-480B-B693-0E9C024CDA16}"/>
              </a:ext>
            </a:extLst>
          </p:cNvPr>
          <p:cNvCxnSpPr/>
          <p:nvPr/>
        </p:nvCxnSpPr>
        <p:spPr>
          <a:xfrm>
            <a:off x="8250353" y="2423605"/>
            <a:ext cx="66675" cy="411995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5BB36488-5F18-4C2B-B626-13E2DB06AFE6}"/>
              </a:ext>
            </a:extLst>
          </p:cNvPr>
          <p:cNvSpPr txBox="1"/>
          <p:nvPr/>
        </p:nvSpPr>
        <p:spPr>
          <a:xfrm>
            <a:off x="8410575" y="2951342"/>
            <a:ext cx="2849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Preisübersicht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12337D2-D279-47B5-8442-1C78A3CC263D}"/>
              </a:ext>
            </a:extLst>
          </p:cNvPr>
          <p:cNvSpPr txBox="1"/>
          <p:nvPr/>
        </p:nvSpPr>
        <p:spPr>
          <a:xfrm>
            <a:off x="8553450" y="3413007"/>
            <a:ext cx="2209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Preis 1</a:t>
            </a:r>
          </a:p>
          <a:p>
            <a:r>
              <a:rPr lang="de-DE" dirty="0"/>
              <a:t>+ Preis 2</a:t>
            </a:r>
          </a:p>
          <a:p>
            <a:r>
              <a:rPr lang="de-DE" dirty="0"/>
              <a:t>+ Preis 3</a:t>
            </a:r>
          </a:p>
          <a:p>
            <a:endParaRPr lang="de-DE" dirty="0"/>
          </a:p>
          <a:p>
            <a:r>
              <a:rPr lang="de-DE" dirty="0"/>
              <a:t>= Gesamtpreis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9C464F4D-1C2D-4E89-AE06-3DFB1DFD32EF}"/>
              </a:ext>
            </a:extLst>
          </p:cNvPr>
          <p:cNvCxnSpPr>
            <a:cxnSpLocks/>
          </p:cNvCxnSpPr>
          <p:nvPr/>
        </p:nvCxnSpPr>
        <p:spPr>
          <a:xfrm flipH="1">
            <a:off x="8553450" y="4417499"/>
            <a:ext cx="2706519" cy="208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B4315C82-8ED0-49C5-8393-5A3AAEB2A7C6}"/>
              </a:ext>
            </a:extLst>
          </p:cNvPr>
          <p:cNvSpPr/>
          <p:nvPr/>
        </p:nvSpPr>
        <p:spPr>
          <a:xfrm>
            <a:off x="8533047" y="5041598"/>
            <a:ext cx="2426320" cy="464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17221030-2F86-440B-9179-4038E17F823A}"/>
              </a:ext>
            </a:extLst>
          </p:cNvPr>
          <p:cNvSpPr txBox="1"/>
          <p:nvPr/>
        </p:nvSpPr>
        <p:spPr>
          <a:xfrm>
            <a:off x="8553450" y="5061962"/>
            <a:ext cx="243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Jetzt bezahlen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AABC3EAC-6A6C-40D0-BEAA-DD19B954A18A}"/>
              </a:ext>
            </a:extLst>
          </p:cNvPr>
          <p:cNvSpPr/>
          <p:nvPr/>
        </p:nvSpPr>
        <p:spPr>
          <a:xfrm>
            <a:off x="7281937" y="3742479"/>
            <a:ext cx="373915" cy="308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6E776A9-8296-41FF-8DBC-1FCC1C25DD29}"/>
              </a:ext>
            </a:extLst>
          </p:cNvPr>
          <p:cNvSpPr txBox="1"/>
          <p:nvPr/>
        </p:nvSpPr>
        <p:spPr>
          <a:xfrm>
            <a:off x="7333314" y="3751463"/>
            <a:ext cx="33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X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46AC4A92-10AA-4AC9-B9A4-C5F57A519180}"/>
              </a:ext>
            </a:extLst>
          </p:cNvPr>
          <p:cNvSpPr/>
          <p:nvPr/>
        </p:nvSpPr>
        <p:spPr>
          <a:xfrm>
            <a:off x="7337803" y="5727703"/>
            <a:ext cx="373915" cy="308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C3C1E58-B716-460D-8866-8CA04079220F}"/>
              </a:ext>
            </a:extLst>
          </p:cNvPr>
          <p:cNvSpPr txBox="1"/>
          <p:nvPr/>
        </p:nvSpPr>
        <p:spPr>
          <a:xfrm>
            <a:off x="7389180" y="5736687"/>
            <a:ext cx="33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X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723BDB7-AAE2-4067-81A0-F30B5FDD6CC1}"/>
              </a:ext>
            </a:extLst>
          </p:cNvPr>
          <p:cNvSpPr/>
          <p:nvPr/>
        </p:nvSpPr>
        <p:spPr>
          <a:xfrm>
            <a:off x="7319755" y="4778693"/>
            <a:ext cx="373915" cy="308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951BD91B-F232-446A-842D-9A448FE42552}"/>
              </a:ext>
            </a:extLst>
          </p:cNvPr>
          <p:cNvSpPr txBox="1"/>
          <p:nvPr/>
        </p:nvSpPr>
        <p:spPr>
          <a:xfrm>
            <a:off x="7371132" y="4787677"/>
            <a:ext cx="33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64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D0EFA-B650-40CE-8CE2-333034F6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6275"/>
          </a:xfrm>
        </p:spPr>
        <p:txBody>
          <a:bodyPr>
            <a:normAutofit fontScale="90000"/>
          </a:bodyPr>
          <a:lstStyle/>
          <a:p>
            <a:r>
              <a:rPr lang="de-DE" u="sng" dirty="0"/>
              <a:t>Formularseite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22C4205-5F25-49EA-B6CD-3048BE1D6CB4}"/>
              </a:ext>
            </a:extLst>
          </p:cNvPr>
          <p:cNvSpPr/>
          <p:nvPr/>
        </p:nvSpPr>
        <p:spPr>
          <a:xfrm>
            <a:off x="1429304" y="1500326"/>
            <a:ext cx="10200443" cy="5149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DAFC1D7-B098-4998-B183-644CF605EB03}"/>
              </a:ext>
            </a:extLst>
          </p:cNvPr>
          <p:cNvSpPr/>
          <p:nvPr/>
        </p:nvSpPr>
        <p:spPr>
          <a:xfrm>
            <a:off x="1596000" y="1621055"/>
            <a:ext cx="9705274" cy="68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71FBB20-3C69-4CE3-A136-0FEB9C871FBA}"/>
              </a:ext>
            </a:extLst>
          </p:cNvPr>
          <p:cNvSpPr txBox="1"/>
          <p:nvPr/>
        </p:nvSpPr>
        <p:spPr>
          <a:xfrm>
            <a:off x="1387999" y="1642064"/>
            <a:ext cx="9705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Formularübertragung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7641F4A3-EC7A-43A1-852F-796E26391567}"/>
              </a:ext>
            </a:extLst>
          </p:cNvPr>
          <p:cNvCxnSpPr/>
          <p:nvPr/>
        </p:nvCxnSpPr>
        <p:spPr>
          <a:xfrm>
            <a:off x="8250409" y="2378128"/>
            <a:ext cx="66675" cy="411995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CAEC2BEA-80DA-4F94-84C5-AD6A450D23C9}"/>
              </a:ext>
            </a:extLst>
          </p:cNvPr>
          <p:cNvSpPr txBox="1"/>
          <p:nvPr/>
        </p:nvSpPr>
        <p:spPr>
          <a:xfrm>
            <a:off x="8410575" y="2906337"/>
            <a:ext cx="2175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Preisübersicht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DF646CD-E800-4A5C-A8A8-891EB074A6CF}"/>
              </a:ext>
            </a:extLst>
          </p:cNvPr>
          <p:cNvSpPr txBox="1"/>
          <p:nvPr/>
        </p:nvSpPr>
        <p:spPr>
          <a:xfrm>
            <a:off x="8553450" y="3368002"/>
            <a:ext cx="2209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Preis 1</a:t>
            </a:r>
          </a:p>
          <a:p>
            <a:r>
              <a:rPr lang="de-DE" dirty="0"/>
              <a:t>+ Preis 2</a:t>
            </a:r>
          </a:p>
          <a:p>
            <a:r>
              <a:rPr lang="de-DE" dirty="0"/>
              <a:t>+ Preis 3</a:t>
            </a:r>
          </a:p>
          <a:p>
            <a:endParaRPr lang="de-DE" dirty="0"/>
          </a:p>
          <a:p>
            <a:r>
              <a:rPr lang="de-DE" dirty="0"/>
              <a:t>= Gesamtpreis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60F17249-BA21-407A-9C70-3B09221CAAAE}"/>
              </a:ext>
            </a:extLst>
          </p:cNvPr>
          <p:cNvCxnSpPr>
            <a:cxnSpLocks/>
          </p:cNvCxnSpPr>
          <p:nvPr/>
        </p:nvCxnSpPr>
        <p:spPr>
          <a:xfrm flipH="1">
            <a:off x="8553450" y="4372494"/>
            <a:ext cx="2706519" cy="208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6EBAC602-115A-4263-BF94-2F0606045503}"/>
              </a:ext>
            </a:extLst>
          </p:cNvPr>
          <p:cNvSpPr/>
          <p:nvPr/>
        </p:nvSpPr>
        <p:spPr>
          <a:xfrm>
            <a:off x="8533047" y="4996593"/>
            <a:ext cx="2426320" cy="464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BBEACC3-AE12-453C-BB18-38C86124DA49}"/>
              </a:ext>
            </a:extLst>
          </p:cNvPr>
          <p:cNvSpPr txBox="1"/>
          <p:nvPr/>
        </p:nvSpPr>
        <p:spPr>
          <a:xfrm>
            <a:off x="8553450" y="5016957"/>
            <a:ext cx="243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Jetzt kaufen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61FE96AF-41DB-4D42-8263-853886F308E0}"/>
              </a:ext>
            </a:extLst>
          </p:cNvPr>
          <p:cNvSpPr txBox="1"/>
          <p:nvPr/>
        </p:nvSpPr>
        <p:spPr>
          <a:xfrm>
            <a:off x="1596000" y="2441127"/>
            <a:ext cx="3833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Persönliche Daten: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D10DCF82-28B4-4770-B5D4-D55DD14349DA}"/>
              </a:ext>
            </a:extLst>
          </p:cNvPr>
          <p:cNvSpPr txBox="1"/>
          <p:nvPr/>
        </p:nvSpPr>
        <p:spPr>
          <a:xfrm>
            <a:off x="1743075" y="3221112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Name: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9F2B2E0F-FEDE-40DA-B3C7-9E7B3B6AC111}"/>
              </a:ext>
            </a:extLst>
          </p:cNvPr>
          <p:cNvSpPr txBox="1"/>
          <p:nvPr/>
        </p:nvSpPr>
        <p:spPr>
          <a:xfrm>
            <a:off x="1755947" y="3590444"/>
            <a:ext cx="125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Vorname: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CCDE487-FA83-4912-A915-0EF003DE68A4}"/>
              </a:ext>
            </a:extLst>
          </p:cNvPr>
          <p:cNvSpPr txBox="1"/>
          <p:nvPr/>
        </p:nvSpPr>
        <p:spPr>
          <a:xfrm>
            <a:off x="1731966" y="4001369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Adresse: 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ECADF6D9-1DB2-4D2A-A701-8B01ADABEF77}"/>
              </a:ext>
            </a:extLst>
          </p:cNvPr>
          <p:cNvSpPr txBox="1"/>
          <p:nvPr/>
        </p:nvSpPr>
        <p:spPr>
          <a:xfrm>
            <a:off x="1711428" y="4423026"/>
            <a:ext cx="1882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Telefonnummer: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AF1CB7C6-F8E7-4DA6-AEF6-A755AD5445B4}"/>
              </a:ext>
            </a:extLst>
          </p:cNvPr>
          <p:cNvSpPr txBox="1"/>
          <p:nvPr/>
        </p:nvSpPr>
        <p:spPr>
          <a:xfrm>
            <a:off x="1731966" y="4861483"/>
            <a:ext cx="184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Zahlungsmittel: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26292378-FE04-436F-9108-EBE5BDAB941F}"/>
              </a:ext>
            </a:extLst>
          </p:cNvPr>
          <p:cNvSpPr/>
          <p:nvPr/>
        </p:nvSpPr>
        <p:spPr>
          <a:xfrm>
            <a:off x="3729631" y="3307926"/>
            <a:ext cx="3278700" cy="282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012A79EC-F8F0-4233-A93C-D1CFABAB0500}"/>
              </a:ext>
            </a:extLst>
          </p:cNvPr>
          <p:cNvSpPr txBox="1"/>
          <p:nvPr/>
        </p:nvSpPr>
        <p:spPr>
          <a:xfrm>
            <a:off x="3729631" y="3295296"/>
            <a:ext cx="327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[Input-Feld]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265054BF-D5AF-4A7B-868D-021A95E1E447}"/>
              </a:ext>
            </a:extLst>
          </p:cNvPr>
          <p:cNvSpPr/>
          <p:nvPr/>
        </p:nvSpPr>
        <p:spPr>
          <a:xfrm>
            <a:off x="3729631" y="3662628"/>
            <a:ext cx="3278700" cy="282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D46A1241-42ED-4167-AC59-8625E7CBFB1A}"/>
              </a:ext>
            </a:extLst>
          </p:cNvPr>
          <p:cNvSpPr txBox="1"/>
          <p:nvPr/>
        </p:nvSpPr>
        <p:spPr>
          <a:xfrm>
            <a:off x="3729631" y="3649998"/>
            <a:ext cx="327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[Input-Feld]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88D3F919-275C-412A-B362-01CB016DB5E7}"/>
              </a:ext>
            </a:extLst>
          </p:cNvPr>
          <p:cNvSpPr/>
          <p:nvPr/>
        </p:nvSpPr>
        <p:spPr>
          <a:xfrm>
            <a:off x="3729631" y="4045862"/>
            <a:ext cx="3278700" cy="282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B5650CB1-F278-457F-843F-1A685EA9B58E}"/>
              </a:ext>
            </a:extLst>
          </p:cNvPr>
          <p:cNvSpPr txBox="1"/>
          <p:nvPr/>
        </p:nvSpPr>
        <p:spPr>
          <a:xfrm>
            <a:off x="3729631" y="4033232"/>
            <a:ext cx="327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[Input-Feld]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9E7FE4F-C69C-4D49-B516-E1C9F1DB7ABB}"/>
              </a:ext>
            </a:extLst>
          </p:cNvPr>
          <p:cNvSpPr/>
          <p:nvPr/>
        </p:nvSpPr>
        <p:spPr>
          <a:xfrm>
            <a:off x="3718994" y="4462108"/>
            <a:ext cx="3278700" cy="282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55142A68-681E-4BA1-B79D-2DB6D2A76607}"/>
              </a:ext>
            </a:extLst>
          </p:cNvPr>
          <p:cNvSpPr txBox="1"/>
          <p:nvPr/>
        </p:nvSpPr>
        <p:spPr>
          <a:xfrm>
            <a:off x="3718994" y="4449478"/>
            <a:ext cx="327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[Input-Feld]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8CB87085-2511-409C-B4CB-9F8B2239F787}"/>
              </a:ext>
            </a:extLst>
          </p:cNvPr>
          <p:cNvSpPr/>
          <p:nvPr/>
        </p:nvSpPr>
        <p:spPr>
          <a:xfrm>
            <a:off x="3716370" y="4871784"/>
            <a:ext cx="3278700" cy="282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018C7721-2F62-41B7-AE11-8A981C021E0D}"/>
              </a:ext>
            </a:extLst>
          </p:cNvPr>
          <p:cNvSpPr txBox="1"/>
          <p:nvPr/>
        </p:nvSpPr>
        <p:spPr>
          <a:xfrm>
            <a:off x="3716370" y="4859154"/>
            <a:ext cx="327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[Dropdown-Feld]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50A8395B-3E82-4108-8F1F-AEB320E1F3A4}"/>
              </a:ext>
            </a:extLst>
          </p:cNvPr>
          <p:cNvSpPr txBox="1"/>
          <p:nvPr/>
        </p:nvSpPr>
        <p:spPr>
          <a:xfrm>
            <a:off x="1838325" y="5474290"/>
            <a:ext cx="517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[Felder, die in Abhängigkeit vom Zahlungsmittel erscheinen]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B14F3F6-B132-44F4-8047-6A0D5399C7DB}"/>
              </a:ext>
            </a:extLst>
          </p:cNvPr>
          <p:cNvSpPr/>
          <p:nvPr/>
        </p:nvSpPr>
        <p:spPr>
          <a:xfrm>
            <a:off x="9738804" y="1642064"/>
            <a:ext cx="1561816" cy="46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4B79D0BD-0B07-4FA5-AF5D-2BDD9C0A356D}"/>
              </a:ext>
            </a:extLst>
          </p:cNvPr>
          <p:cNvSpPr txBox="1"/>
          <p:nvPr/>
        </p:nvSpPr>
        <p:spPr>
          <a:xfrm>
            <a:off x="9738804" y="1642064"/>
            <a:ext cx="1521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Abbrechen</a:t>
            </a:r>
          </a:p>
        </p:txBody>
      </p:sp>
    </p:spTree>
    <p:extLst>
      <p:ext uri="{BB962C8B-B14F-4D97-AF65-F5344CB8AC3E}">
        <p14:creationId xmlns:p14="http://schemas.microsoft.com/office/powerpoint/2010/main" val="64087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D6CAEB-E192-41E5-85EC-58194C334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4375"/>
          </a:xfrm>
        </p:spPr>
        <p:txBody>
          <a:bodyPr/>
          <a:lstStyle/>
          <a:p>
            <a:r>
              <a:rPr lang="de-DE" u="sng" dirty="0"/>
              <a:t>Bestätigungsseite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09406EA-AF32-4C25-9518-4970450E1F89}"/>
              </a:ext>
            </a:extLst>
          </p:cNvPr>
          <p:cNvSpPr/>
          <p:nvPr/>
        </p:nvSpPr>
        <p:spPr>
          <a:xfrm>
            <a:off x="1429304" y="1500326"/>
            <a:ext cx="10200443" cy="5149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E0FAF37-98A8-4F5E-A38E-7439CDF436A8}"/>
              </a:ext>
            </a:extLst>
          </p:cNvPr>
          <p:cNvSpPr/>
          <p:nvPr/>
        </p:nvSpPr>
        <p:spPr>
          <a:xfrm>
            <a:off x="1596000" y="1621055"/>
            <a:ext cx="9705274" cy="68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7E69B71-AA4E-4BF0-A3AB-4879055524EC}"/>
              </a:ext>
            </a:extLst>
          </p:cNvPr>
          <p:cNvSpPr txBox="1"/>
          <p:nvPr/>
        </p:nvSpPr>
        <p:spPr>
          <a:xfrm>
            <a:off x="1387999" y="1642064"/>
            <a:ext cx="9705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Transaktion erfolgreich!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3472A9D-C44C-42E7-B2F9-DEC2B2B5B05C}"/>
              </a:ext>
            </a:extLst>
          </p:cNvPr>
          <p:cNvSpPr/>
          <p:nvPr/>
        </p:nvSpPr>
        <p:spPr>
          <a:xfrm>
            <a:off x="3319047" y="5676900"/>
            <a:ext cx="6815553" cy="503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5303AEB-7540-4CC7-92DF-EF209839F231}"/>
              </a:ext>
            </a:extLst>
          </p:cNvPr>
          <p:cNvSpPr txBox="1"/>
          <p:nvPr/>
        </p:nvSpPr>
        <p:spPr>
          <a:xfrm>
            <a:off x="3319047" y="5676900"/>
            <a:ext cx="6815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Zur Startseite zurückkehren</a:t>
            </a:r>
          </a:p>
        </p:txBody>
      </p:sp>
      <p:pic>
        <p:nvPicPr>
          <p:cNvPr id="7" name="Grafik 6" descr="Ein Bild, das Wein, drinnen, rot, Glas enthält.&#10;&#10;Automatisch generierte Beschreibung">
            <a:extLst>
              <a:ext uri="{FF2B5EF4-FFF2-40B4-BE49-F238E27FC236}">
                <a16:creationId xmlns:a16="http://schemas.microsoft.com/office/drawing/2014/main" id="{185C619B-DED4-4748-B16F-1765970E6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034" y="2628071"/>
            <a:ext cx="2743205" cy="27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77130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Ausschnitt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Ausschnitt</Template>
  <TotalTime>0</TotalTime>
  <Words>195</Words>
  <Application>Microsoft Office PowerPoint</Application>
  <PresentationFormat>Breitbild</PresentationFormat>
  <Paragraphs>92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8" baseType="lpstr">
      <vt:lpstr>Franklin Gothic Book</vt:lpstr>
      <vt:lpstr>Ausschnitt</vt:lpstr>
      <vt:lpstr>Web-Programmierung</vt:lpstr>
      <vt:lpstr>Seitenübersicht/Navigation</vt:lpstr>
      <vt:lpstr>Startseite/Produktseite</vt:lpstr>
      <vt:lpstr>Warenkorbseite</vt:lpstr>
      <vt:lpstr>Formularseite</vt:lpstr>
      <vt:lpstr>Bestätigungsseite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Web-Programmierung</dc:title>
  <dc:creator>alina.buss753@outlook.de</dc:creator>
  <cp:lastModifiedBy>alina.buss753@outlook.de</cp:lastModifiedBy>
  <cp:revision>23</cp:revision>
  <dcterms:created xsi:type="dcterms:W3CDTF">2021-01-15T12:53:36Z</dcterms:created>
  <dcterms:modified xsi:type="dcterms:W3CDTF">2021-02-08T10:02:23Z</dcterms:modified>
</cp:coreProperties>
</file>