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0" r:id="rId4"/>
    <p:sldId id="272" r:id="rId5"/>
    <p:sldId id="270" r:id="rId6"/>
    <p:sldId id="269" r:id="rId7"/>
    <p:sldId id="262" r:id="rId8"/>
    <p:sldId id="263" r:id="rId9"/>
    <p:sldId id="273" r:id="rId10"/>
    <p:sldId id="27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5A96-86F8-40D6-82DA-270830ED2A20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A1923-3B19-4170-8277-E16A88CD88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A1923-3B19-4170-8277-E16A88CD88C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A1923-3B19-4170-8277-E16A88CD88C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B6A3-46D3-4ECA-8BCE-D19B174871C7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4F69-7B6D-47FD-9F06-BD2F10C198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2000240"/>
            <a:ext cx="79428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solidFill>
                  <a:srgbClr val="CC0000"/>
                </a:solidFill>
              </a:rPr>
              <a:t>Инкрементная модель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f.ppt-online.org/files/slide/z/zJ9iYMTt6oQeXClDhEHGxUysvjBV8aO7rRAp13/slide-3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820687" cy="586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7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332656"/>
            <a:ext cx="8139748" cy="61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0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Инкрементная модель жизненного цикла разработки ПО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Инкрементная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модель действует по принципу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каскадной модели с перекрытиями, благодаря чему функциональные возможности продукта, пригодные к эксплуатации, формируется раньше.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519"/>
          <a:stretch/>
        </p:blipFill>
        <p:spPr>
          <a:xfrm>
            <a:off x="827584" y="548680"/>
            <a:ext cx="778700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нкрементная модель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6"/>
          <a:stretch/>
        </p:blipFill>
        <p:spPr bwMode="auto">
          <a:xfrm>
            <a:off x="1043608" y="332656"/>
            <a:ext cx="7691521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8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548680"/>
            <a:ext cx="3826768" cy="612068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ru-RU" b="1" dirty="0">
                <a:solidFill>
                  <a:srgbClr val="FFFF00"/>
                </a:solidFill>
              </a:rPr>
              <a:t>Когда использовать инкрементную модель</a:t>
            </a:r>
          </a:p>
          <a:p>
            <a:pPr fontAlgn="base"/>
            <a:r>
              <a:rPr lang="ru-RU" dirty="0">
                <a:solidFill>
                  <a:srgbClr val="FFFF00"/>
                </a:solidFill>
              </a:rPr>
              <a:t>Инкрементная модель используется вкупе с четкими и понятными требованиями, которые внедряются </a:t>
            </a:r>
            <a:r>
              <a:rPr lang="ru-RU" dirty="0" err="1">
                <a:solidFill>
                  <a:srgbClr val="FFFF00"/>
                </a:solidFill>
              </a:rPr>
              <a:t>пофазово</a:t>
            </a:r>
            <a:endParaRPr lang="ru-RU" dirty="0">
              <a:solidFill>
                <a:srgbClr val="FFFF00"/>
              </a:solidFill>
            </a:endParaRPr>
          </a:p>
          <a:p>
            <a:pPr fontAlgn="base"/>
            <a:r>
              <a:rPr lang="ru-RU" dirty="0">
                <a:solidFill>
                  <a:srgbClr val="FFFF00"/>
                </a:solidFill>
              </a:rPr>
              <a:t>Востребована при разработке веб-приложений и продуктов компаний-брендов.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18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85804" y="28572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Преимущества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85804" y="1611290"/>
            <a:ext cx="8229600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требуется заранее тратить средства, необходимые для разработки всего проекта (поскольку сначала выполняется разработка и реализация основной функции или функции из группы высокого риска);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результате выполнения каждого инкремента получается функциональный продукт;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заказчик располагает возможностью высказаться по поводу каждой разработанной версии системы;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правило по принципу "разделяй и властвуй" позволяет разбить возникшую про­блему на управляемые части, благодаря чему предотвращается формирование громоздких перечней требований, выдвигаемых перед командой разработчиков;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существует возможность поддерживать постоянный прогресс в ходе выполне­ния проекта;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снижаются затраты на первоначальную поставку программного продукта;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ускоряется начальный график поставки (что позволяет соответствовать возрос­шим требованиям рынка);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снижается риск неудачи и изменения требований;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заказчики могут распознавать самые важные и полезные функциональные воз­можности продукта на более ранних этапах разработки;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риск распределяется на несколько меньших по размеру инкрементов (не сосре­доточен в одном большом проекте разработки);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85804" y="28572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Недостатки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85804" y="1611290"/>
            <a:ext cx="8229600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модели не предусмотрены итерации в рамках каждого инкремента;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определение полной функциональной системы должно осуществляться в начале жизненного цикла, чтобы обеспечить определение инкрементов;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формальный критический анализ и проверку намного труднее выполнить для инкрементов, чем для системы в целом;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заказчик должен осознавать, что общие затраты на выполнение проекта не будут снижены;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поскольку создание некоторых модулей будет завершено значительно раньше других, возникает необходимость в четко определенных интерфейсах;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использование на этапе анализа общих целей, вместо полностью сформулирован­ных требований, может оказаться неудобным для руководства;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 модели необходимы хорошее планирование и проектирование: руководство должно заботиться о распределении работы, а технический персонал должен со­блюдать субординацию в отношениях между сотрудниками.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может возникнуть тенденция к оттягиванию решений трудных проблем на будущее с целью продемонстрировать руководству успех, достигнутый на ранних этапах разработки;</a:t>
            </a:r>
            <a:endParaRPr kumimoji="0" lang="ru-RU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692696"/>
            <a:ext cx="7560840" cy="56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4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3853</TotalTime>
  <Words>340</Words>
  <Application>Microsoft Office PowerPoint</Application>
  <PresentationFormat>Экран (4:3)</PresentationFormat>
  <Paragraphs>29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Shaibo4ka</dc:creator>
  <cp:lastModifiedBy>alina nagi</cp:lastModifiedBy>
  <cp:revision>31</cp:revision>
  <dcterms:created xsi:type="dcterms:W3CDTF">2010-09-10T23:10:40Z</dcterms:created>
  <dcterms:modified xsi:type="dcterms:W3CDTF">2021-02-10T11:34:22Z</dcterms:modified>
</cp:coreProperties>
</file>