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0" r:id="rId15"/>
    <p:sldId id="258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5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3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846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3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6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3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6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2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30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F119-0510-48BA-86DC-7A4BEFA8108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38F99E-747A-455F-8142-EF11A13B9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Регрессивное 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Подготовила: Наги Алина ИС-31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98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60" b="15997"/>
          <a:stretch/>
        </p:blipFill>
        <p:spPr>
          <a:xfrm>
            <a:off x="206897" y="1136469"/>
            <a:ext cx="9342687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60" b="15997"/>
          <a:stretch/>
        </p:blipFill>
        <p:spPr>
          <a:xfrm>
            <a:off x="206897" y="1136469"/>
            <a:ext cx="9342687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Границы регрессионного тестирования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57" b="28113"/>
          <a:stretch/>
        </p:blipFill>
        <p:spPr>
          <a:xfrm>
            <a:off x="503532" y="2015310"/>
            <a:ext cx="9205530" cy="26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700" b="18572"/>
          <a:stretch/>
        </p:blipFill>
        <p:spPr>
          <a:xfrm>
            <a:off x="154920" y="1257450"/>
            <a:ext cx="10778691" cy="37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905" y="269965"/>
            <a:ext cx="8596668" cy="1320800"/>
          </a:xfrm>
        </p:spPr>
        <p:txBody>
          <a:bodyPr/>
          <a:lstStyle/>
          <a:p>
            <a:r>
              <a:rPr lang="ru-RU" dirty="0" smtClean="0"/>
              <a:t>Преимущества и недостатки регрессионного тестирования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29" b="15325"/>
          <a:stretch/>
        </p:blipFill>
        <p:spPr>
          <a:xfrm>
            <a:off x="0" y="1590765"/>
            <a:ext cx="9686788" cy="49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28"/>
          <a:stretch/>
        </p:blipFill>
        <p:spPr>
          <a:xfrm>
            <a:off x="888274" y="600892"/>
            <a:ext cx="847331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4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4168" y="3156857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6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61" b="6911"/>
          <a:stretch/>
        </p:blipFill>
        <p:spPr>
          <a:xfrm>
            <a:off x="807788" y="1867987"/>
            <a:ext cx="8737434" cy="364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1499" y="652623"/>
            <a:ext cx="4990012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            Что же такое </a:t>
            </a:r>
          </a:p>
          <a:p>
            <a:r>
              <a:rPr lang="ru-RU" sz="2800" dirty="0" smtClean="0"/>
              <a:t>регрессивное тестирование?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10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10" b="17209"/>
          <a:stretch/>
        </p:blipFill>
        <p:spPr>
          <a:xfrm>
            <a:off x="1523751" y="1802674"/>
            <a:ext cx="8155826" cy="4137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4" y="1094788"/>
            <a:ext cx="873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Виды регрессионного тестирования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12465" y="1781766"/>
            <a:ext cx="8596668" cy="3880773"/>
          </a:xfrm>
        </p:spPr>
        <p:txBody>
          <a:bodyPr>
            <a:noAutofit/>
          </a:bodyPr>
          <a:lstStyle/>
          <a:p>
            <a:r>
              <a:rPr lang="ru-RU" sz="2400" dirty="0"/>
              <a:t>Проблема регрессионного тестирования состоит в выборе между полным и частичным </a:t>
            </a:r>
            <a:r>
              <a:rPr lang="ru-RU" sz="2400" dirty="0" err="1"/>
              <a:t>перетестированием</a:t>
            </a:r>
            <a:r>
              <a:rPr lang="ru-RU" sz="2400" dirty="0"/>
              <a:t>. Частичное тестирование контролирует только части проекта, связанные с измененными компонентами. Повторное выборочное тестирование системы или компонентов для проверки сделанных модификаций, не должны приводить к непредусмотренным эффектам. Задача состоит в том, чтобы определить критерии “масштабов” изменений, с достижением которых необходимо проводить регрессионные тесты.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8854" y="966651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проблема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58" b="11622"/>
          <a:stretch/>
        </p:blipFill>
        <p:spPr>
          <a:xfrm>
            <a:off x="837142" y="1704423"/>
            <a:ext cx="8961629" cy="4591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291" y="953589"/>
            <a:ext cx="779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Этапы регрессивного тестирования</a:t>
            </a:r>
            <a:endParaRPr lang="ru-RU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81" b="13641"/>
          <a:stretch/>
        </p:blipFill>
        <p:spPr>
          <a:xfrm>
            <a:off x="755536" y="1463040"/>
            <a:ext cx="8871855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591" b="15661"/>
          <a:stretch/>
        </p:blipFill>
        <p:spPr>
          <a:xfrm>
            <a:off x="455092" y="1384663"/>
            <a:ext cx="8984439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85" b="17344"/>
          <a:stretch/>
        </p:blipFill>
        <p:spPr>
          <a:xfrm>
            <a:off x="141582" y="1045028"/>
            <a:ext cx="9965109" cy="47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2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13" b="14987"/>
          <a:stretch/>
        </p:blipFill>
        <p:spPr>
          <a:xfrm>
            <a:off x="585718" y="1136468"/>
            <a:ext cx="9087084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53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96</Words>
  <Application>Microsoft Office PowerPoint</Application>
  <PresentationFormat>Широкоэкранный</PresentationFormat>
  <Paragraphs>11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Регрессивное 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Границы регрессионного тестирования</vt:lpstr>
      <vt:lpstr>Презентация PowerPoint</vt:lpstr>
      <vt:lpstr>Преимущества и недостатки регрессионного тестирования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Регрессивное тестирование</dc:title>
  <dc:creator>alina nagi</dc:creator>
  <cp:lastModifiedBy>alina nagi</cp:lastModifiedBy>
  <cp:revision>4</cp:revision>
  <dcterms:created xsi:type="dcterms:W3CDTF">2021-02-16T08:48:09Z</dcterms:created>
  <dcterms:modified xsi:type="dcterms:W3CDTF">2021-02-16T13:15:32Z</dcterms:modified>
</cp:coreProperties>
</file>