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az hudda" initials="mh" lastIdx="3" clrIdx="0">
    <p:extLst>
      <p:ext uri="{19B8F6BF-5375-455C-9EA6-DF929625EA0E}">
        <p15:presenceInfo xmlns:p15="http://schemas.microsoft.com/office/powerpoint/2012/main" userId="a4ec64ae58441a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0"/>
  </p:normalViewPr>
  <p:slideViewPr>
    <p:cSldViewPr snapToGrid="0" snapToObjects="1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5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5E549EA-A729-3D45-8B4D-22B7EBF5C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B97E04D-ECCF-9144-940C-119F342EF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3F512-30E2-3F46-8010-5659AF98CC3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0344F1-5767-0541-B208-C6A9788E85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6DBA68-A779-A547-8605-413DDCAEB5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A2CB1-9001-FD49-B675-3F6AB6B0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2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E9FAA-CE99-9243-980C-708A50330DC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6AF33-FE8D-0F43-AD85-A52C3F99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E02AFA-44D0-F744-8BDD-C2802771C1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0064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ABA64A-8634-5140-B60F-09086C669D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r>
              <a:rPr lang="en-US" dirty="0"/>
              <a:t>Title, Department</a:t>
            </a:r>
          </a:p>
          <a:p>
            <a:r>
              <a:rPr lang="en-US" dirty="0"/>
              <a:t>Date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E3B9D1-8415-1B44-B6D1-308A9D4A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A545-610A-3246-BBF7-82AC132EB6A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F19443-4DC4-404B-8FFB-AAEF9ABD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1D4938-7FDF-B04D-A213-F8160A6F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he logo for Wichita State University." title="Wichita State University Logo">
            <a:extLst>
              <a:ext uri="{FF2B5EF4-FFF2-40B4-BE49-F238E27FC236}">
                <a16:creationId xmlns:a16="http://schemas.microsoft.com/office/drawing/2014/main" xmlns="" id="{1ADE4355-A3B2-6449-9D1C-9F7D8F1789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1073" y="1192211"/>
            <a:ext cx="4189854" cy="96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2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4AE9C-BCE1-134F-9AA5-36AC0166BA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0" y="300039"/>
            <a:ext cx="8503920" cy="9572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1-Column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52DADA-DA3F-374B-8A2B-B0B5F1A463F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B57CC7-E80B-4E43-9A8C-58FE70FD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A545-610A-3246-BBF7-82AC132EB6A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D4C005-7FB8-3D4C-96BE-CD8E4D13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4D0C98-1C77-A04F-96D7-2FB871DF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&quot;WSU&quot; logo for Wichita State University." title="WSU Logo">
            <a:extLst>
              <a:ext uri="{FF2B5EF4-FFF2-40B4-BE49-F238E27FC236}">
                <a16:creationId xmlns:a16="http://schemas.microsoft.com/office/drawing/2014/main" xmlns="" id="{33B1789B-D0E4-4F47-8C64-CCCFE5CB89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b="37252"/>
          <a:stretch/>
        </p:blipFill>
        <p:spPr>
          <a:xfrm>
            <a:off x="-28576" y="111919"/>
            <a:ext cx="2030521" cy="1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DDA10-D4F1-1246-AC76-4E99217B7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0" y="301752"/>
            <a:ext cx="8503920" cy="960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2-Column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B7A247-7DFC-E446-938A-2CA021AE3ED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B5206B-3FC0-CE41-90B0-155B2B1C6F2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F86D33-CD83-4040-BB1F-306A4D9B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A545-610A-3246-BBF7-82AC132EB6A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CB5D88-544F-964C-84FC-05176212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4A67E06-089A-6846-8B48-B3A0F23D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&quot;WSU&quot; logo for Wichita State University." title="WSU Logo">
            <a:extLst>
              <a:ext uri="{FF2B5EF4-FFF2-40B4-BE49-F238E27FC236}">
                <a16:creationId xmlns:a16="http://schemas.microsoft.com/office/drawing/2014/main" xmlns="" id="{BC3239E5-4689-FA43-AAF6-CE4F83EE4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b="37252"/>
          <a:stretch/>
        </p:blipFill>
        <p:spPr>
          <a:xfrm>
            <a:off x="-28576" y="111919"/>
            <a:ext cx="2030521" cy="1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B0318-CC45-A342-AEE3-670F36387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A57E59-4F7B-3B4C-B9E7-67DE80EDB61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Or Alternative Title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8DE7E8-47E7-104E-BF54-359C263C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A545-610A-3246-BBF7-82AC132EB6A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2DE16E-EEEB-F04D-B629-FBE01C97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247F99-D730-2641-86EF-84BCC74B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&quot;WSU&quot; logo for Wichita State University." title="WSU Logo">
            <a:extLst>
              <a:ext uri="{FF2B5EF4-FFF2-40B4-BE49-F238E27FC236}">
                <a16:creationId xmlns:a16="http://schemas.microsoft.com/office/drawing/2014/main" xmlns="" id="{0747E5A0-53E7-3649-A4F4-D53323CF5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b="37252"/>
          <a:stretch/>
        </p:blipFill>
        <p:spPr>
          <a:xfrm>
            <a:off x="-28576" y="111919"/>
            <a:ext cx="2030521" cy="1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5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EE8205-8020-9E43-BDC9-8F0646FB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AD0D22-4086-394C-A571-C6BB444D3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3091FC-EF27-E34B-B5FE-194D933C9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A545-610A-3246-BBF7-82AC132EB6A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871301-3F06-5A49-A699-BBCBCEEE5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74BA5A-8069-9D49-A99F-3AD1783C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47F3-F4BF-2C46-AC54-645A1178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8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56.26.97.138/Projects_Dashboard/login_module/login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AB1D9-831F-0B44-B7DF-FF6D86837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D4A66C-A4DF-4747-A9FD-A259C3C36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ALINA HUDA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0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360 images of </a:t>
            </a:r>
            <a:r>
              <a:rPr lang="en-US" dirty="0" err="1" smtClean="0"/>
              <a:t>Cspace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created 360 images for: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Button 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Sound Booth.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Cspace</a:t>
            </a:r>
            <a:r>
              <a:rPr lang="en-US" dirty="0" smtClean="0"/>
              <a:t>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Seminar rooms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217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Group study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Focus Study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0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660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D0955-6FFD-43F3-9F5D-B490BBB6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882894-D2AF-42EC-8B09-43E2D25C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to keep track of the current projects being developed. </a:t>
            </a:r>
            <a:endParaRPr lang="en-US" dirty="0" smtClean="0"/>
          </a:p>
          <a:p>
            <a:r>
              <a:rPr lang="en-US" dirty="0" smtClean="0"/>
              <a:t>Admin can view the development stage of the project</a:t>
            </a:r>
          </a:p>
          <a:p>
            <a:r>
              <a:rPr lang="en-US" dirty="0" smtClean="0"/>
              <a:t>Admin can also view the Employee details and project details.</a:t>
            </a:r>
          </a:p>
          <a:p>
            <a:r>
              <a:rPr lang="en-US" dirty="0"/>
              <a:t>Every Employee has a </a:t>
            </a:r>
            <a:r>
              <a:rPr lang="en-US" dirty="0" smtClean="0"/>
              <a:t>its own dashboard </a:t>
            </a:r>
            <a:r>
              <a:rPr lang="en-US" dirty="0"/>
              <a:t>where he </a:t>
            </a:r>
            <a:r>
              <a:rPr lang="en-US" dirty="0" smtClean="0"/>
              <a:t>can add the project, update the status of the project and its related documents.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2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A518AF-31BA-4208-BEF5-FD6618B0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5EB6AB-3BF1-48BA-AD6A-A7267C217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application has two modules:</a:t>
            </a:r>
          </a:p>
          <a:p>
            <a:pPr lvl="0"/>
            <a:r>
              <a:rPr lang="en-US" dirty="0"/>
              <a:t>Admin module</a:t>
            </a:r>
          </a:p>
          <a:p>
            <a:pPr lvl="0"/>
            <a:r>
              <a:rPr lang="en-US" dirty="0"/>
              <a:t>Employee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8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61747-842F-4A3C-91A8-4FCB1FA9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ED681F-E9C8-412C-AF62-B8A56B70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Functionalities </a:t>
            </a:r>
            <a:r>
              <a:rPr lang="en-US" u="sng" dirty="0"/>
              <a:t>under Admin module :</a:t>
            </a:r>
          </a:p>
          <a:p>
            <a:pPr lvl="0"/>
            <a:r>
              <a:rPr lang="en-US" dirty="0" smtClean="0"/>
              <a:t>Add a new Employee.</a:t>
            </a:r>
            <a:endParaRPr lang="en-US" dirty="0"/>
          </a:p>
          <a:p>
            <a:pPr lvl="0"/>
            <a:r>
              <a:rPr lang="en-US" dirty="0"/>
              <a:t>Project Documents</a:t>
            </a:r>
          </a:p>
          <a:p>
            <a:pPr lvl="0"/>
            <a:r>
              <a:rPr lang="en-US" dirty="0"/>
              <a:t>Admin Dashboard</a:t>
            </a:r>
          </a:p>
          <a:p>
            <a:pPr lvl="0"/>
            <a:r>
              <a:rPr lang="en-US" dirty="0"/>
              <a:t>View project </a:t>
            </a:r>
            <a:r>
              <a:rPr lang="en-US" dirty="0" smtClean="0"/>
              <a:t>details</a:t>
            </a:r>
          </a:p>
          <a:p>
            <a:pPr lvl="0"/>
            <a:r>
              <a:rPr lang="en-US" dirty="0" smtClean="0"/>
              <a:t>View Employee details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3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Module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u="sng" dirty="0" smtClean="0"/>
              <a:t>Functionalities under Employee Module:</a:t>
            </a:r>
          </a:p>
          <a:p>
            <a:pPr lvl="0"/>
            <a:r>
              <a:rPr lang="en-US" dirty="0" smtClean="0"/>
              <a:t>Employee </a:t>
            </a:r>
            <a:r>
              <a:rPr lang="en-US" dirty="0"/>
              <a:t>Dashboard.</a:t>
            </a:r>
          </a:p>
          <a:p>
            <a:pPr lvl="0"/>
            <a:r>
              <a:rPr lang="en-US" dirty="0"/>
              <a:t>Employee profile</a:t>
            </a:r>
          </a:p>
          <a:p>
            <a:pPr lvl="0"/>
            <a:r>
              <a:rPr lang="en-US" dirty="0"/>
              <a:t>Add project details</a:t>
            </a:r>
          </a:p>
          <a:p>
            <a:pPr lvl="0"/>
            <a:r>
              <a:rPr lang="en-US" dirty="0"/>
              <a:t>Update project details.</a:t>
            </a:r>
          </a:p>
          <a:p>
            <a:pPr lvl="0"/>
            <a:r>
              <a:rPr lang="en-US" dirty="0"/>
              <a:t>Project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4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F395F4-EFAC-414E-AADF-12561A70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7BF3C5-9FE9-42A7-B6F1-CB328F50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Admin Dashboard page </a:t>
            </a:r>
            <a:r>
              <a:rPr lang="en-US" dirty="0" smtClean="0"/>
              <a:t> </a:t>
            </a:r>
            <a:r>
              <a:rPr lang="en-US" dirty="0"/>
              <a:t>shows progress of all the current projects in form of a bar graph.</a:t>
            </a:r>
          </a:p>
          <a:p>
            <a:pPr lvl="0"/>
            <a:r>
              <a:rPr lang="en-US" dirty="0"/>
              <a:t>It also display count of Total number of projects, projects  in progress and Projects completed 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Displays </a:t>
            </a:r>
            <a:r>
              <a:rPr lang="en-US" dirty="0"/>
              <a:t>a table which shows </a:t>
            </a:r>
            <a:r>
              <a:rPr lang="en-US" dirty="0" smtClean="0"/>
              <a:t>the date when the project was last updated and its project stage.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Employee dashboard displays the project progress of that particular employee who has logged in.</a:t>
            </a:r>
          </a:p>
          <a:p>
            <a:pPr lvl="0"/>
            <a:r>
              <a:rPr lang="en-US" dirty="0"/>
              <a:t>It also display count of Total number of projects, projects  in progress and Projects completed </a:t>
            </a:r>
            <a:r>
              <a:rPr lang="en-US" dirty="0" smtClean="0"/>
              <a:t>of that particular project.</a:t>
            </a:r>
            <a:endParaRPr lang="en-US" dirty="0"/>
          </a:p>
          <a:p>
            <a:pPr lvl="0"/>
            <a:r>
              <a:rPr lang="en-US" dirty="0" smtClean="0"/>
              <a:t>Employee can add and update their respective projects by logging into their respective accounts.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0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http://156.26.97.138/Projects_Dashboard/login_module/login.php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8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360 View of </a:t>
            </a:r>
            <a:r>
              <a:rPr lang="en-US" dirty="0" err="1" smtClean="0"/>
              <a:t>Cspace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of the project is to create a 360 degree view of all the services offered by </a:t>
            </a:r>
            <a:r>
              <a:rPr lang="en-US" dirty="0" err="1" smtClean="0"/>
              <a:t>Cspace</a:t>
            </a:r>
            <a:r>
              <a:rPr lang="en-US" dirty="0" smtClean="0"/>
              <a:t> and Library and upload on </a:t>
            </a:r>
            <a:r>
              <a:rPr lang="en-US" dirty="0" err="1" smtClean="0"/>
              <a:t>Libguides</a:t>
            </a:r>
            <a:r>
              <a:rPr lang="en-US" dirty="0" smtClean="0"/>
              <a:t> under their respective sections.</a:t>
            </a:r>
          </a:p>
          <a:p>
            <a:r>
              <a:rPr lang="en-US" dirty="0" smtClean="0"/>
              <a:t>This would help the patrons to get the inside view of the room when they book it.</a:t>
            </a:r>
          </a:p>
        </p:txBody>
      </p:sp>
    </p:spTree>
    <p:extLst>
      <p:ext uri="{BB962C8B-B14F-4D97-AF65-F5344CB8AC3E}">
        <p14:creationId xmlns:p14="http://schemas.microsoft.com/office/powerpoint/2010/main" val="354754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SU Template - Accessible" id="{C9EEBB27-A160-0549-93BB-57AA507F1703}" vid="{32148866-FC3F-5F4F-BF9C-13255541B6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WSU_Template_5_Accessible_PPT2019</Template>
  <TotalTime>486</TotalTime>
  <Words>315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Management</vt:lpstr>
      <vt:lpstr>Project Management</vt:lpstr>
      <vt:lpstr>Project Modules</vt:lpstr>
      <vt:lpstr>Admin Module</vt:lpstr>
      <vt:lpstr>Employee Module</vt:lpstr>
      <vt:lpstr>Admin Dashboard</vt:lpstr>
      <vt:lpstr>Employee Dashboard</vt:lpstr>
      <vt:lpstr>Demo of the Project</vt:lpstr>
      <vt:lpstr>360 View of Cspace services</vt:lpstr>
      <vt:lpstr>360 images of Cspace services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minaz hudda</dc:creator>
  <cp:lastModifiedBy>Alinahuda</cp:lastModifiedBy>
  <cp:revision>27</cp:revision>
  <dcterms:created xsi:type="dcterms:W3CDTF">2019-03-18T17:46:40Z</dcterms:created>
  <dcterms:modified xsi:type="dcterms:W3CDTF">2019-05-01T17:37:36Z</dcterms:modified>
</cp:coreProperties>
</file>