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9E617B1-BF07-47FF-8122-1EC7F870D544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DF7553F-FBBD-4345-9C3D-8DD4F6F55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988840"/>
            <a:ext cx="8458200" cy="1470025"/>
          </a:xfrm>
        </p:spPr>
        <p:txBody>
          <a:bodyPr/>
          <a:lstStyle/>
          <a:p>
            <a:pPr algn="ctr"/>
            <a:r>
              <a:rPr lang="ru-RU" dirty="0" err="1" smtClean="0"/>
              <a:t>Онлайн</a:t>
            </a:r>
            <a:r>
              <a:rPr lang="ru-RU" dirty="0" smtClean="0"/>
              <a:t> читательский дневник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4581128"/>
            <a:ext cx="4953000" cy="1752600"/>
          </a:xfrm>
        </p:spPr>
        <p:txBody>
          <a:bodyPr/>
          <a:lstStyle/>
          <a:p>
            <a:r>
              <a:rPr lang="ru-RU" dirty="0" smtClean="0"/>
              <a:t>Автор:</a:t>
            </a:r>
          </a:p>
          <a:p>
            <a:r>
              <a:rPr lang="ru-RU" dirty="0" smtClean="0"/>
              <a:t>Сухова Алина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7772400" cy="1362075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132856"/>
            <a:ext cx="7772400" cy="1509712"/>
          </a:xfrm>
        </p:spPr>
        <p:txBody>
          <a:bodyPr/>
          <a:lstStyle/>
          <a:p>
            <a:r>
              <a:rPr lang="ru-RU" dirty="0" smtClean="0"/>
              <a:t>Мой проект создан для того, </a:t>
            </a:r>
            <a:r>
              <a:rPr lang="ru-RU" dirty="0" smtClean="0"/>
              <a:t>люди могли создавать свой читательский дневник, не выходя из дома, а также не используя ничего кроме ноутбука и мышки.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532888"/>
            <a:ext cx="8229600" cy="4325112"/>
          </a:xfrm>
        </p:spPr>
        <p:txBody>
          <a:bodyPr/>
          <a:lstStyle/>
          <a:p>
            <a:r>
              <a:rPr lang="ru-RU" dirty="0" smtClean="0"/>
              <a:t>В своем проекте я использовала библиотеки </a:t>
            </a:r>
            <a:r>
              <a:rPr lang="en-US" dirty="0" smtClean="0"/>
              <a:t>Flask, Flask-login, email-</a:t>
            </a:r>
            <a:r>
              <a:rPr lang="en-US" dirty="0" err="1" smtClean="0"/>
              <a:t>validator</a:t>
            </a:r>
            <a:r>
              <a:rPr lang="en-US" dirty="0" smtClean="0"/>
              <a:t> </a:t>
            </a:r>
            <a:r>
              <a:rPr lang="ru-RU" dirty="0" smtClean="0"/>
              <a:t>и прочие</a:t>
            </a:r>
            <a:r>
              <a:rPr lang="en-US" dirty="0" smtClean="0"/>
              <a:t>, </a:t>
            </a:r>
            <a:r>
              <a:rPr lang="ru-RU" dirty="0" smtClean="0"/>
              <a:t>а также большое кол-во функция </a:t>
            </a:r>
            <a:r>
              <a:rPr lang="ru-RU" dirty="0" smtClean="0"/>
              <a:t>для </a:t>
            </a:r>
            <a:r>
              <a:rPr lang="en-US" dirty="0" smtClean="0"/>
              <a:t>HTML</a:t>
            </a:r>
            <a:r>
              <a:rPr lang="ru-RU" dirty="0" smtClean="0"/>
              <a:t>. </a:t>
            </a:r>
            <a:r>
              <a:rPr lang="ru-RU" dirty="0" smtClean="0"/>
              <a:t>В целом мой проект направлен на работу с </a:t>
            </a:r>
            <a:r>
              <a:rPr lang="ru-RU" dirty="0" smtClean="0"/>
              <a:t>обработкой данных, </a:t>
            </a:r>
            <a:r>
              <a:rPr lang="ru-RU" dirty="0" smtClean="0"/>
              <a:t>поэтому большинство кода связано с функциями </a:t>
            </a:r>
            <a:r>
              <a:rPr lang="en-US" dirty="0" smtClean="0"/>
              <a:t>@</a:t>
            </a:r>
            <a:r>
              <a:rPr lang="en-US" dirty="0" err="1" smtClean="0"/>
              <a:t>app.route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667394" cy="52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8539318" cy="537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я бы хотела добавить больше </a:t>
            </a:r>
            <a:r>
              <a:rPr lang="ru-RU" dirty="0" smtClean="0"/>
              <a:t>функций, например предложения книг по предпочтению жанра и другие.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</TotalTime>
  <Words>99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Онлайн читательский дневник</vt:lpstr>
      <vt:lpstr>Введение</vt:lpstr>
      <vt:lpstr>Ход проекта</vt:lpstr>
      <vt:lpstr>Слайд 4</vt:lpstr>
      <vt:lpstr>Слайд 5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Тренировочный редактор</dc:title>
  <dc:creator>Asus</dc:creator>
  <cp:lastModifiedBy>Asus</cp:lastModifiedBy>
  <cp:revision>3</cp:revision>
  <dcterms:created xsi:type="dcterms:W3CDTF">2023-01-11T20:20:11Z</dcterms:created>
  <dcterms:modified xsi:type="dcterms:W3CDTF">2023-04-26T00:26:20Z</dcterms:modified>
</cp:coreProperties>
</file>