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1224"/>
        <p:guide orient="horz" pos="3888"/>
        <p:guide pos="410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9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2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2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2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2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5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 panose="020B0604020202020204"/>
              <a:buChar char="•"/>
              <a:defRPr sz="106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 panose="020B0604020202020204"/>
              <a:buNone/>
              <a:defRPr sz="132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 panose="020B06040202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 panose="020B0604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508000" y="1917065"/>
            <a:ext cx="812736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/>
              <a:t>Uncovering Opportunities for Growth: Account Sales Analysis</a:t>
            </a:r>
            <a:endParaRPr lang="en-US" sz="3200" b="0" i="0" u="none" strike="noStrike" cap="none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629920" y="1223645"/>
            <a:ext cx="5836920" cy="833755"/>
          </a:xfrm>
        </p:spPr>
        <p:txBody>
          <a:bodyPr>
            <a:normAutofit fontScale="90000"/>
          </a:bodyPr>
          <a:p>
            <a:r>
              <a:rPr lang="en-US"/>
              <a:t>Account Sales Performance Overview</a:t>
            </a:r>
            <a:endParaRPr lang="en-US"/>
          </a:p>
        </p:txBody>
      </p:sp>
      <p:sp>
        <p:nvSpPr>
          <p:cNvPr id="104" name="Google Shape;104;p2"/>
          <p:cNvSpPr txBox="1"/>
          <p:nvPr>
            <p:ph type="body" idx="1"/>
          </p:nvPr>
        </p:nvSpPr>
        <p:spPr>
          <a:xfrm>
            <a:off x="6241415" y="1743075"/>
            <a:ext cx="2349500" cy="235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/>
              <a:t>Sales have been steadily increasing over the past year.</a:t>
            </a:r>
            <a:endParaRPr lang="en-US"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/>
              <a:t>However, a few accounts have consistently underperformed and require further attention.</a:t>
            </a:r>
            <a:endParaRPr lang="en-US"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/>
              <a:t>Overall, there is potential for even greater growth with targeted efforts.</a:t>
            </a:r>
            <a:endParaRPr lang="en-US" sz="200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Placeholder 3" descr="Sales Over Year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456565" y="2132330"/>
            <a:ext cx="5784850" cy="397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629920" y="457200"/>
            <a:ext cx="52101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Account Type Analysis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5571411" y="1633220"/>
            <a:ext cx="2949178" cy="3811588"/>
          </a:xfrm>
        </p:spPr>
        <p:txBody>
          <a:bodyPr/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Online Retailer accounts have consistently sold the most units.</a:t>
            </a:r>
            <a:endParaRPr lang="en-US" sz="200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Medium Business have also performed well.</a:t>
            </a:r>
            <a:endParaRPr lang="en-US" sz="200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However,Small Business and Wholesale Distributor accounts have lower sales and require additional focus to increase performance.</a:t>
            </a:r>
            <a:endParaRPr lang="en-US" sz="200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Placeholder 1" descr="Account type analysis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279400" y="1718310"/>
            <a:ext cx="5458460" cy="4269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398780" y="1048385"/>
            <a:ext cx="6050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Opportunities for Improvement</a:t>
            </a:r>
            <a:b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lang="en-US">
              <a:solidFill>
                <a:srgbClr val="0070C0"/>
              </a:solidFill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5272326" y="2266950"/>
            <a:ext cx="2949178" cy="3811588"/>
          </a:xfrm>
        </p:spPr>
        <p:txBody>
          <a:bodyPr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/>
              <a:t>By analyzing sales performance by account, we have identified opportunities for improvement across several accounts</a:t>
            </a:r>
            <a:endParaRPr lang="en-US" sz="200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/>
              <a:t>These accounts can be prioritized for targeted efforts and increased support to improve their performance</a:t>
            </a:r>
            <a:endParaRPr lang="en-US" sz="2000"/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Placeholder 0" descr="Account Performance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240030" y="2268220"/>
            <a:ext cx="4976495" cy="3874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29920" y="457200"/>
            <a:ext cx="4286885" cy="1600200"/>
          </a:xfrm>
        </p:spPr>
        <p:txBody>
          <a:bodyPr/>
          <a:p>
            <a:r>
              <a:rPr lang="en-US"/>
              <a:t>Recommendation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1"/>
          </p:nvPr>
        </p:nvSpPr>
        <p:spPr>
          <a:xfrm>
            <a:off x="629920" y="2305685"/>
            <a:ext cx="6262370" cy="3563620"/>
          </a:xfrm>
        </p:spPr>
        <p:txBody>
          <a:bodyPr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To capitalize on the potential for even greater growth, we recommend a targeted approach focused on improving sales performance in underperforming accounts.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Presentation</Application>
  <PresentationFormat/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Account Sales Performance Overview</vt:lpstr>
      <vt:lpstr>Account Type Analysis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Andrew X</dc:creator>
  <cp:lastModifiedBy>Alina</cp:lastModifiedBy>
  <cp:revision>4</cp:revision>
  <dcterms:created xsi:type="dcterms:W3CDTF">2023-04-26T16:13:00Z</dcterms:created>
  <dcterms:modified xsi:type="dcterms:W3CDTF">2023-04-26T16:54:53Z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1F2D6672080A46A190394021E6A96C4F</vt:lpwstr>
  </property>
  <property fmtid="{D5CDD505-2E9C-101B-9397-08002B2CF9AE}" pid="3" name="KSOProductBuildVer">
    <vt:lpwstr>1033-11.2.0.11219</vt:lpwstr>
  </property>
</Properties>
</file>