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C5A-5A4B-488E-89CE-924ECC2F7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Matplotlib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D0F3F-6FC6-4781-B244-667B76E52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C501-BA43-4689-AE32-AF07EC03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9F81-7F17-406F-BA69-9E5E54B3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BD6-6E24-4A07-A86A-D1EE995E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69A5-8A7D-4C90-9B97-569DDDE2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0B5E-7137-47C8-90EB-A8DB83A3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54AF-EF14-408B-9424-8CFF449D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Matplotlib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Dr Alina</dc:creator>
  <cp:lastModifiedBy>Dr Alina</cp:lastModifiedBy>
  <cp:revision>1</cp:revision>
  <dcterms:created xsi:type="dcterms:W3CDTF">2018-05-20T21:49:58Z</dcterms:created>
  <dcterms:modified xsi:type="dcterms:W3CDTF">2018-05-20T21:50:44Z</dcterms:modified>
</cp:coreProperties>
</file>