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9963E-6714-DF86-FA4D-A0DE364CF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7C7AB2-C04A-F9AF-B4BB-3B9DD2219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055831-8D38-9994-41F0-E77CFD76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5154-7D67-4D51-9EF3-5B46876E16A9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61898E-8A69-E2B0-57B9-A496A7E0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D64121-252A-4DFE-DB9F-A181EB28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DDBD-814E-4CA2-8247-BE59F333D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86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03C4F-BAE8-055E-C790-1D76B2D1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DE7C9D-D84C-F0D6-3176-A91EB7ABC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EEA4C4-2199-0E0F-3BE6-7DA57DA4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5154-7D67-4D51-9EF3-5B46876E16A9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12CDB6-0645-12E6-3C17-40CD4E71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E21458-461C-5F61-198B-C3C7979B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DDBD-814E-4CA2-8247-BE59F333D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03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9CBC14-D846-9252-1832-83F5A2169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1EE080-EBE5-49A7-E834-8D262B205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D2DA70-E832-43AF-70B8-94202DE6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5154-7D67-4D51-9EF3-5B46876E16A9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FC8B89-4DAA-203D-8B4B-88FE848D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D1D95C-748D-C3C8-6CF4-5987351B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DDBD-814E-4CA2-8247-BE59F333D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57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9642F-7BE1-5C62-7105-4160ABB5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0F9274-9A49-C2D9-1594-4B95B4A00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C5DE4F-32A2-1AB3-D548-9BD52764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5154-7D67-4D51-9EF3-5B46876E16A9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E35DF6-07B7-886E-937F-637E0662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24D6FB-84D0-5F46-95AA-FA033ABA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DDBD-814E-4CA2-8247-BE59F333D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88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0D2E-5E95-9BF2-852A-A719FF3A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4EF3F1-E6B2-162C-C23C-D046B3B5A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DE394E-0F89-4540-7679-44AD7571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5154-7D67-4D51-9EF3-5B46876E16A9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551749-7A19-DAE4-6997-93BC1826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854B46-02D7-2D93-FECE-225D0FF8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DDBD-814E-4CA2-8247-BE59F333D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41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A9E03-A859-1AC9-8A9A-02EE64F1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686060-BC0A-55EB-8C58-6DB335ECC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CF4BDA-48B6-07D8-B7B1-AAB9F3F18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CC386B-B305-789A-0B9E-A1D6ADB5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5154-7D67-4D51-9EF3-5B46876E16A9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963566-9B82-801F-6532-B1315A88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644643-B091-90B6-B2F5-79C8DD1D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DDBD-814E-4CA2-8247-BE59F333D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22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F65F3-1E46-4FC3-FC2A-74AADFEE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D15049-46F4-00EF-D490-D44D6ECC2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C2A9BA-E82A-A6AA-02C8-12753502C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AF90CB-A6DE-7AEE-654A-A190E2BFB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431524F-6128-DEE9-938D-26A31ECE5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FA0B7C-D167-A029-D87C-599B68357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5154-7D67-4D51-9EF3-5B46876E16A9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212EB1-3172-F755-2623-689A40CE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6FF55-5B57-B5FC-3CB8-A6CAFF13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DDBD-814E-4CA2-8247-BE59F333D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76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78DDE-E47F-86D7-E974-24E0F1B3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0F480D-215A-6BDF-20EE-FBEF63F9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5154-7D67-4D51-9EF3-5B46876E16A9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1BF29F-8417-AD40-234B-CADB8898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237D13-6005-74FC-11B9-B76978BD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DDBD-814E-4CA2-8247-BE59F333D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40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1851E3B-449C-75D7-7293-94B0FD4D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5154-7D67-4D51-9EF3-5B46876E16A9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D13DD83-88E6-DF44-ED32-3FCBA9BD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3199EC-4197-E714-2E86-5EE5E7DE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DDBD-814E-4CA2-8247-BE59F333D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02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F24DC-562D-A66F-7035-E99632529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760FEA-6D87-BD99-5E08-24160D007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821BF5-4806-0DB6-C5B2-A84DB6D17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B533A1-9027-AC07-A1A0-66FA9EA3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5154-7D67-4D51-9EF3-5B46876E16A9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5EF364-BA11-75F9-E6B1-24229044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F0C118-1913-6545-C00E-2737ED4D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DDBD-814E-4CA2-8247-BE59F333D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270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320CE-F14A-D440-7982-E57894D7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0DF171-8006-B3EE-9768-AFAC47AF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AED8C6-A011-DE67-32DC-44C49E9C2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239A4C-556A-A8F1-802A-C717301B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5154-7D67-4D51-9EF3-5B46876E16A9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DC3791-6126-C8DE-2D2E-3C23E9D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F622F8-F7D1-0ABC-B5CC-0C9E70B7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ADDBD-814E-4CA2-8247-BE59F333D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09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DFC137-F671-D696-3689-02E7ADC7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1334B9-8C42-0546-A1D7-5EF6B13E8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B65E8C-ACDD-DF70-C686-13FD56D82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5B5154-7D67-4D51-9EF3-5B46876E16A9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0E8A0C-641D-3B60-A408-D20A5A664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C4B901-3BB9-A552-342A-28F6C0EB5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1ADDBD-814E-4CA2-8247-BE59F333D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69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49A25F79-B4C4-B1A9-A94C-DD3D024B4966}"/>
              </a:ext>
            </a:extLst>
          </p:cNvPr>
          <p:cNvSpPr txBox="1"/>
          <p:nvPr/>
        </p:nvSpPr>
        <p:spPr>
          <a:xfrm>
            <a:off x="1233054" y="2474893"/>
            <a:ext cx="9725891" cy="9541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2800" b="1" dirty="0"/>
              <a:t>Análise de Abandono de Carrinho e Proposta de Solução com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35544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145868F-3926-FA08-EEA5-06B8385A6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2837"/>
            <a:ext cx="12026071" cy="463973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5DD5F0B-10E7-A69B-9611-E4D72E030595}"/>
              </a:ext>
            </a:extLst>
          </p:cNvPr>
          <p:cNvSpPr txBox="1"/>
          <p:nvPr/>
        </p:nvSpPr>
        <p:spPr>
          <a:xfrm>
            <a:off x="498764" y="143379"/>
            <a:ext cx="9490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Gráfico: Evolução Mensal: Abandono de Carrinho, Vendas, Ticket Médio e Frete</a:t>
            </a:r>
          </a:p>
        </p:txBody>
      </p:sp>
    </p:spTree>
    <p:extLst>
      <p:ext uri="{BB962C8B-B14F-4D97-AF65-F5344CB8AC3E}">
        <p14:creationId xmlns:p14="http://schemas.microsoft.com/office/powerpoint/2010/main" val="183444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26AC344-9A75-6F6A-5827-B344471B6C0F}"/>
              </a:ext>
            </a:extLst>
          </p:cNvPr>
          <p:cNvSpPr txBox="1"/>
          <p:nvPr/>
        </p:nvSpPr>
        <p:spPr>
          <a:xfrm>
            <a:off x="2161309" y="204766"/>
            <a:ext cx="5514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Análise dos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993E8B-39D5-00F8-2709-6A4D11F61D18}"/>
              </a:ext>
            </a:extLst>
          </p:cNvPr>
          <p:cNvSpPr txBox="1"/>
          <p:nvPr/>
        </p:nvSpPr>
        <p:spPr>
          <a:xfrm>
            <a:off x="609598" y="720850"/>
            <a:ext cx="5306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Durante os meses do ano, o ticket médio das vendas se manteve estável, mesmo com a diminuição no número de vendas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279CF8-305F-8B9A-31FE-E00B7AFA12D3}"/>
              </a:ext>
            </a:extLst>
          </p:cNvPr>
          <p:cNvSpPr txBox="1"/>
          <p:nvPr/>
        </p:nvSpPr>
        <p:spPr>
          <a:xfrm>
            <a:off x="609598" y="1736086"/>
            <a:ext cx="5306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queda no número de vendas começou a partir do mês de maio,  mesmo mês em que houve um aumento no valor do frete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DA70276-96EA-B3B4-1258-6B40B2A0A4F8}"/>
              </a:ext>
            </a:extLst>
          </p:cNvPr>
          <p:cNvSpPr txBox="1"/>
          <p:nvPr/>
        </p:nvSpPr>
        <p:spPr>
          <a:xfrm>
            <a:off x="609598" y="2891365"/>
            <a:ext cx="5306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Observa-se que, quanto menor o número de vendas finalizadas, maior é o número de abandonos de carrinho.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3BC6ED9-4721-E26E-DDB9-2F288BE2E243}"/>
              </a:ext>
            </a:extLst>
          </p:cNvPr>
          <p:cNvSpPr txBox="1"/>
          <p:nvPr/>
        </p:nvSpPr>
        <p:spPr>
          <a:xfrm>
            <a:off x="609598" y="3907258"/>
            <a:ext cx="530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partir de maio, mês em que o frete aumentou em mais de 177%, observou-se um crescimento significativo no número de abandonos de carrinho, que continuou aumentando nos meses seguintes enquanto o valor do frete se manteve elevado.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2721531-B5D2-BEC7-773A-B21BF941D17A}"/>
              </a:ext>
            </a:extLst>
          </p:cNvPr>
          <p:cNvSpPr txBox="1"/>
          <p:nvPr/>
        </p:nvSpPr>
        <p:spPr>
          <a:xfrm>
            <a:off x="6414657" y="720850"/>
            <a:ext cx="5306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queda nas vendas, assim como o aumento dos abandonos de carrinho, estão diretamente relacionados ao aumento do valor do frete, o que provavelmente desestimulou os clientes a concluírem a compra.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A8C4090-654E-FC76-FACE-733C9DFAA4A3}"/>
              </a:ext>
            </a:extLst>
          </p:cNvPr>
          <p:cNvSpPr txBox="1"/>
          <p:nvPr/>
        </p:nvSpPr>
        <p:spPr>
          <a:xfrm>
            <a:off x="6456219" y="3921160"/>
            <a:ext cx="5306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Nossa sugestão é reduzir o valor do frete, a fim de tornar o fechamento do pedido mais atrativo para os clientes.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12FC6F0-32A6-7977-1749-C13D198B6230}"/>
              </a:ext>
            </a:extLst>
          </p:cNvPr>
          <p:cNvSpPr txBox="1"/>
          <p:nvPr/>
        </p:nvSpPr>
        <p:spPr>
          <a:xfrm>
            <a:off x="6650181" y="2047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Causa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72A2CEF-AD0E-A215-3408-52866D5B1AF0}"/>
              </a:ext>
            </a:extLst>
          </p:cNvPr>
          <p:cNvSpPr txBox="1"/>
          <p:nvPr/>
        </p:nvSpPr>
        <p:spPr>
          <a:xfrm>
            <a:off x="6774872" y="3373812"/>
            <a:ext cx="637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Proposta de solução </a:t>
            </a:r>
          </a:p>
        </p:txBody>
      </p:sp>
    </p:spTree>
    <p:extLst>
      <p:ext uri="{BB962C8B-B14F-4D97-AF65-F5344CB8AC3E}">
        <p14:creationId xmlns:p14="http://schemas.microsoft.com/office/powerpoint/2010/main" val="348720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804B43D-8838-0AD2-4C83-0BA87083DE9F}"/>
              </a:ext>
            </a:extLst>
          </p:cNvPr>
          <p:cNvSpPr txBox="1"/>
          <p:nvPr/>
        </p:nvSpPr>
        <p:spPr>
          <a:xfrm>
            <a:off x="1316182" y="789709"/>
            <a:ext cx="10030691" cy="28623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Nosso time de cientistas de dados desenvolveu um modelo de aprendizado de máquina com o objetivo </a:t>
            </a:r>
            <a:r>
              <a:rPr lang="pt-BR" i="0" dirty="0">
                <a:solidFill>
                  <a:srgbClr val="22053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identificar que um  cliente pouco propenso a não fechar a compra abandonou o carrinho.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Durante os testes, o modelo acertou 9 de  10 previsões, identificando corretamente tanto os clientes que finalizariam quanto os que abandonariam a compra.</a:t>
            </a:r>
            <a:endParaRPr lang="pt-BR" i="0" dirty="0">
              <a:solidFill>
                <a:srgbClr val="22053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dirty="0">
              <a:solidFill>
                <a:srgbClr val="22053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 essas informações, o time de marketing poderá agir de forma estratégica: sempre que o modelo indicar que um cliente pouco propenso abandou o carrinho, será possível enviar um e-mail com um cupom de desconto para incentivá-lo a finalizar a compra</a:t>
            </a:r>
            <a:r>
              <a:rPr lang="pt-BR" dirty="0">
                <a:solidFill>
                  <a:srgbClr val="2205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Essa ação pode levar ao aumento no </a:t>
            </a:r>
            <a:r>
              <a:rPr lang="pt-BR" i="0" dirty="0">
                <a:solidFill>
                  <a:srgbClr val="22053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numero de vendas.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FA5AAE-95B1-C7D6-77F1-7D83DB7524A4}"/>
              </a:ext>
            </a:extLst>
          </p:cNvPr>
          <p:cNvSpPr txBox="1"/>
          <p:nvPr/>
        </p:nvSpPr>
        <p:spPr>
          <a:xfrm>
            <a:off x="4502728" y="2517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Solução com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2811120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Aline Esposito</dc:creator>
  <cp:lastModifiedBy>Aline Esposito</cp:lastModifiedBy>
  <cp:revision>1</cp:revision>
  <dcterms:created xsi:type="dcterms:W3CDTF">2025-07-31T02:46:02Z</dcterms:created>
  <dcterms:modified xsi:type="dcterms:W3CDTF">2025-07-31T02:52:18Z</dcterms:modified>
</cp:coreProperties>
</file>