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6NPgGZJxZAvvZenpsh4jL7LkR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4:notes"/>
          <p:cNvSpPr/>
          <p:nvPr>
            <p:ph idx="2" type="sldImg"/>
          </p:nvPr>
        </p:nvSpPr>
        <p:spPr>
          <a:xfrm>
            <a:off x="92075" y="744538"/>
            <a:ext cx="6615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7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11:notes"/>
          <p:cNvSpPr/>
          <p:nvPr>
            <p:ph idx="2" type="sldImg"/>
          </p:nvPr>
        </p:nvSpPr>
        <p:spPr>
          <a:xfrm>
            <a:off x="90488" y="744538"/>
            <a:ext cx="6616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4"/>
          <p:cNvGrpSpPr/>
          <p:nvPr/>
        </p:nvGrpSpPr>
        <p:grpSpPr>
          <a:xfrm>
            <a:off x="0" y="2487805"/>
            <a:ext cx="12192000" cy="1368706"/>
            <a:chOff x="0" y="2060294"/>
            <a:chExt cx="12192000" cy="1368706"/>
          </a:xfrm>
        </p:grpSpPr>
        <p:sp>
          <p:nvSpPr>
            <p:cNvPr id="73" name="Google Shape;73;p24"/>
            <p:cNvSpPr txBox="1"/>
            <p:nvPr/>
          </p:nvSpPr>
          <p:spPr>
            <a:xfrm>
              <a:off x="0" y="2060294"/>
              <a:ext cx="12192000" cy="13687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4"/>
            <p:cNvSpPr txBox="1"/>
            <p:nvPr/>
          </p:nvSpPr>
          <p:spPr>
            <a:xfrm>
              <a:off x="0" y="2329148"/>
              <a:ext cx="12192000" cy="830997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PROPOSTA DE INTEGRAÇÃO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3464304" y="982608"/>
            <a:ext cx="2256036" cy="1025599"/>
          </a:xfrm>
          <a:prstGeom prst="diamond">
            <a:avLst/>
          </a:prstGeom>
          <a:solidFill>
            <a:srgbClr val="E1EFD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demanda LAPOT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5719399" y="3434095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7"/>
          <p:cNvCxnSpPr>
            <a:stCxn id="79" idx="2"/>
            <a:endCxn id="82" idx="0"/>
          </p:cNvCxnSpPr>
          <p:nvPr/>
        </p:nvCxnSpPr>
        <p:spPr>
          <a:xfrm>
            <a:off x="4592322" y="2008207"/>
            <a:ext cx="0" cy="18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" name="Google Shape;83;p7"/>
          <p:cNvCxnSpPr>
            <a:stCxn id="84" idx="2"/>
            <a:endCxn id="85" idx="0"/>
          </p:cNvCxnSpPr>
          <p:nvPr/>
        </p:nvCxnSpPr>
        <p:spPr>
          <a:xfrm>
            <a:off x="1382167" y="2686617"/>
            <a:ext cx="0" cy="28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" name="Google Shape;84;p7"/>
          <p:cNvSpPr/>
          <p:nvPr/>
        </p:nvSpPr>
        <p:spPr>
          <a:xfrm>
            <a:off x="611348" y="1815760"/>
            <a:ext cx="1541638" cy="870857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atendimento de triagem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7"/>
          <p:cNvCxnSpPr>
            <a:stCxn id="87" idx="2"/>
            <a:endCxn id="88" idx="2"/>
          </p:cNvCxnSpPr>
          <p:nvPr/>
        </p:nvCxnSpPr>
        <p:spPr>
          <a:xfrm flipH="1" rot="-5400000">
            <a:off x="5385285" y="5272100"/>
            <a:ext cx="235500" cy="1813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" name="Google Shape;89;p7"/>
          <p:cNvCxnSpPr>
            <a:stCxn id="79" idx="3"/>
            <a:endCxn id="90" idx="2"/>
          </p:cNvCxnSpPr>
          <p:nvPr/>
        </p:nvCxnSpPr>
        <p:spPr>
          <a:xfrm flipH="1" rot="10800000">
            <a:off x="5720340" y="1267108"/>
            <a:ext cx="2702700" cy="228300"/>
          </a:xfrm>
          <a:prstGeom prst="bentConnector3">
            <a:avLst>
              <a:gd fmla="val 5128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" name="Google Shape;90;p7"/>
          <p:cNvSpPr/>
          <p:nvPr/>
        </p:nvSpPr>
        <p:spPr>
          <a:xfrm>
            <a:off x="8422901" y="941212"/>
            <a:ext cx="1429533" cy="651955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 txBox="1"/>
          <p:nvPr/>
        </p:nvSpPr>
        <p:spPr>
          <a:xfrm>
            <a:off x="4707396" y="711326"/>
            <a:ext cx="154160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Formulário único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Disponível para 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7"/>
          <p:cNvCxnSpPr>
            <a:stCxn id="93" idx="4"/>
            <a:endCxn id="84" idx="0"/>
          </p:cNvCxnSpPr>
          <p:nvPr/>
        </p:nvCxnSpPr>
        <p:spPr>
          <a:xfrm flipH="1" rot="-5400000">
            <a:off x="1123731" y="1557571"/>
            <a:ext cx="398700" cy="1179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3" name="Google Shape;93;p7"/>
          <p:cNvSpPr/>
          <p:nvPr/>
        </p:nvSpPr>
        <p:spPr>
          <a:xfrm>
            <a:off x="709528" y="944903"/>
            <a:ext cx="1109205" cy="472268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131166" y="190557"/>
            <a:ext cx="5679753" cy="369291"/>
          </a:xfrm>
          <a:prstGeom prst="rect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PROCESSO:  TRIAGEM -  realização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3402442" y="2192094"/>
            <a:ext cx="2379759" cy="1060529"/>
          </a:xfrm>
          <a:prstGeom prst="diamond">
            <a:avLst/>
          </a:prstGeom>
          <a:solidFill>
            <a:srgbClr val="E1EFD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demanda SEPSIC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410068" y="3524913"/>
            <a:ext cx="2372133" cy="1159053"/>
          </a:xfrm>
          <a:prstGeom prst="diamond">
            <a:avLst/>
          </a:prstGeom>
          <a:solidFill>
            <a:srgbClr val="E1EFD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demanda LABNEURO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4664633" y="6108256"/>
            <a:ext cx="538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5719399" y="5053675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7"/>
          <p:cNvCxnSpPr>
            <a:stCxn id="82" idx="2"/>
            <a:endCxn id="95" idx="0"/>
          </p:cNvCxnSpPr>
          <p:nvPr/>
        </p:nvCxnSpPr>
        <p:spPr>
          <a:xfrm>
            <a:off x="4592322" y="3252623"/>
            <a:ext cx="3900" cy="27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" name="Google Shape;99;p7"/>
          <p:cNvSpPr txBox="1"/>
          <p:nvPr/>
        </p:nvSpPr>
        <p:spPr>
          <a:xfrm>
            <a:off x="5717053" y="1126889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6409801" y="5970896"/>
            <a:ext cx="1429533" cy="651955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7"/>
          <p:cNvCxnSpPr>
            <a:stCxn id="95" idx="3"/>
            <a:endCxn id="90" idx="2"/>
          </p:cNvCxnSpPr>
          <p:nvPr/>
        </p:nvCxnSpPr>
        <p:spPr>
          <a:xfrm flipH="1" rot="10800000">
            <a:off x="5782201" y="1267339"/>
            <a:ext cx="2640600" cy="28371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7"/>
          <p:cNvCxnSpPr>
            <a:stCxn id="82" idx="3"/>
            <a:endCxn id="90" idx="2"/>
          </p:cNvCxnSpPr>
          <p:nvPr/>
        </p:nvCxnSpPr>
        <p:spPr>
          <a:xfrm flipH="1" rot="10800000">
            <a:off x="5782201" y="1267059"/>
            <a:ext cx="2640600" cy="14553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7"/>
          <p:cNvSpPr/>
          <p:nvPr/>
        </p:nvSpPr>
        <p:spPr>
          <a:xfrm>
            <a:off x="601624" y="4102934"/>
            <a:ext cx="1551362" cy="870857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Obter assinatura no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TCLA ou TC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694768" y="5426017"/>
            <a:ext cx="1551147" cy="870857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Abrir prontuário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600243" y="5308342"/>
            <a:ext cx="1551147" cy="8708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Abrir prontuário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611348" y="2972742"/>
            <a:ext cx="1541638" cy="870857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Conferir encaminhamento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7"/>
          <p:cNvCxnSpPr>
            <a:stCxn id="85" idx="2"/>
            <a:endCxn id="102" idx="0"/>
          </p:cNvCxnSpPr>
          <p:nvPr/>
        </p:nvCxnSpPr>
        <p:spPr>
          <a:xfrm flipH="1">
            <a:off x="1377367" y="3843599"/>
            <a:ext cx="4800" cy="25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" name="Google Shape;106;p7"/>
          <p:cNvCxnSpPr>
            <a:stCxn id="102" idx="3"/>
            <a:endCxn id="79" idx="0"/>
          </p:cNvCxnSpPr>
          <p:nvPr/>
        </p:nvCxnSpPr>
        <p:spPr>
          <a:xfrm flipH="1" rot="10800000">
            <a:off x="2152986" y="982463"/>
            <a:ext cx="2439300" cy="3555900"/>
          </a:xfrm>
          <a:prstGeom prst="bentConnector4">
            <a:avLst>
              <a:gd fmla="val 26879" name="adj1"/>
              <a:gd fmla="val 106425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" name="Google Shape;107;p7"/>
          <p:cNvSpPr txBox="1"/>
          <p:nvPr/>
        </p:nvSpPr>
        <p:spPr>
          <a:xfrm>
            <a:off x="7556609" y="5817007"/>
            <a:ext cx="8018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Externo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995846" y="2320787"/>
            <a:ext cx="1429533" cy="651955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PROCEST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7"/>
          <p:cNvCxnSpPr>
            <a:stCxn id="90" idx="4"/>
            <a:endCxn id="108" idx="0"/>
          </p:cNvCxnSpPr>
          <p:nvPr/>
        </p:nvCxnSpPr>
        <p:spPr>
          <a:xfrm flipH="1" rot="-5400000">
            <a:off x="9060418" y="1670417"/>
            <a:ext cx="727500" cy="5730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 b="8192" l="0" r="0" t="0"/>
          <a:stretch/>
        </p:blipFill>
        <p:spPr>
          <a:xfrm>
            <a:off x="10489040" y="4969850"/>
            <a:ext cx="837390" cy="71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7"/>
          <p:cNvPicPr preferRelativeResize="0"/>
          <p:nvPr/>
        </p:nvPicPr>
        <p:blipFill rotWithShape="1">
          <a:blip r:embed="rId4">
            <a:alphaModFix/>
          </a:blip>
          <a:srcRect b="50532" l="56733" r="27649" t="29011"/>
          <a:stretch/>
        </p:blipFill>
        <p:spPr>
          <a:xfrm>
            <a:off x="8912886" y="3886415"/>
            <a:ext cx="1192377" cy="94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05263" y="3524913"/>
            <a:ext cx="1676677" cy="16766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7"/>
          <p:cNvGrpSpPr/>
          <p:nvPr/>
        </p:nvGrpSpPr>
        <p:grpSpPr>
          <a:xfrm>
            <a:off x="8540394" y="4801144"/>
            <a:ext cx="1551420" cy="891166"/>
            <a:chOff x="427207" y="5538867"/>
            <a:chExt cx="1566300" cy="936985"/>
          </a:xfrm>
        </p:grpSpPr>
        <p:pic>
          <p:nvPicPr>
            <p:cNvPr id="114" name="Google Shape;114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40510" y="5538867"/>
              <a:ext cx="584477" cy="66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7"/>
            <p:cNvSpPr txBox="1"/>
            <p:nvPr/>
          </p:nvSpPr>
          <p:spPr>
            <a:xfrm>
              <a:off x="427207" y="6152152"/>
              <a:ext cx="1566300" cy="3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7"/>
          <p:cNvSpPr txBox="1"/>
          <p:nvPr/>
        </p:nvSpPr>
        <p:spPr>
          <a:xfrm>
            <a:off x="1491150" y="6284478"/>
            <a:ext cx="17558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Atividade deve ser  centralizada</a:t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3410068" y="4902197"/>
            <a:ext cx="2372133" cy="1159053"/>
          </a:xfrm>
          <a:prstGeom prst="diamond">
            <a:avLst/>
          </a:prstGeom>
          <a:solidFill>
            <a:srgbClr val="E1EFD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demanda LEIPP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7"/>
          <p:cNvCxnSpPr>
            <a:stCxn id="95" idx="2"/>
            <a:endCxn id="87" idx="0"/>
          </p:cNvCxnSpPr>
          <p:nvPr/>
        </p:nvCxnSpPr>
        <p:spPr>
          <a:xfrm>
            <a:off x="4596135" y="4683966"/>
            <a:ext cx="0" cy="218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7"/>
          <p:cNvCxnSpPr>
            <a:stCxn id="87" idx="3"/>
            <a:endCxn id="90" idx="2"/>
          </p:cNvCxnSpPr>
          <p:nvPr/>
        </p:nvCxnSpPr>
        <p:spPr>
          <a:xfrm flipH="1" rot="10800000">
            <a:off x="5782201" y="1267324"/>
            <a:ext cx="2640600" cy="4214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" name="Google Shape;119;p7"/>
          <p:cNvSpPr txBox="1"/>
          <p:nvPr/>
        </p:nvSpPr>
        <p:spPr>
          <a:xfrm>
            <a:off x="5754103" y="2329993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7"/>
          <p:cNvCxnSpPr>
            <a:stCxn id="102" idx="2"/>
            <a:endCxn id="104" idx="0"/>
          </p:cNvCxnSpPr>
          <p:nvPr/>
        </p:nvCxnSpPr>
        <p:spPr>
          <a:xfrm flipH="1">
            <a:off x="1375805" y="4973791"/>
            <a:ext cx="1500" cy="3345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dash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6"/>
          <p:cNvCxnSpPr>
            <a:stCxn id="126" idx="3"/>
            <a:endCxn id="127" idx="0"/>
          </p:cNvCxnSpPr>
          <p:nvPr/>
        </p:nvCxnSpPr>
        <p:spPr>
          <a:xfrm flipH="1">
            <a:off x="10262667" y="1627304"/>
            <a:ext cx="1386300" cy="1419900"/>
          </a:xfrm>
          <a:prstGeom prst="bentConnector4">
            <a:avLst>
              <a:gd fmla="val -16490" name="adj1"/>
              <a:gd fmla="val 76701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8" name="Google Shape;128;p6"/>
          <p:cNvSpPr txBox="1"/>
          <p:nvPr/>
        </p:nvSpPr>
        <p:spPr>
          <a:xfrm>
            <a:off x="9367360" y="4643599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8989927" y="3047093"/>
            <a:ext cx="2545284" cy="1618808"/>
          </a:xfrm>
          <a:prstGeom prst="diamond">
            <a:avLst/>
          </a:prstGeom>
          <a:solidFill>
            <a:srgbClr val="F7CAA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Horário Compatível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7959695" y="3402250"/>
            <a:ext cx="538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6"/>
          <p:cNvCxnSpPr>
            <a:stCxn id="127" idx="1"/>
            <a:endCxn id="126" idx="2"/>
          </p:cNvCxnSpPr>
          <p:nvPr/>
        </p:nvCxnSpPr>
        <p:spPr>
          <a:xfrm rot="10800000">
            <a:off x="8180827" y="2385597"/>
            <a:ext cx="809100" cy="14709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6"/>
          <p:cNvSpPr/>
          <p:nvPr/>
        </p:nvSpPr>
        <p:spPr>
          <a:xfrm>
            <a:off x="131166" y="190557"/>
            <a:ext cx="5679753" cy="369291"/>
          </a:xfrm>
          <a:prstGeom prst="rect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PROCESSO:  AGENDAMENTO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6"/>
          <p:cNvGrpSpPr/>
          <p:nvPr/>
        </p:nvGrpSpPr>
        <p:grpSpPr>
          <a:xfrm>
            <a:off x="4712721" y="868945"/>
            <a:ext cx="6936246" cy="1516719"/>
            <a:chOff x="779253" y="1105165"/>
            <a:chExt cx="6936246" cy="1516719"/>
          </a:xfrm>
        </p:grpSpPr>
        <p:sp>
          <p:nvSpPr>
            <p:cNvPr id="126" name="Google Shape;126;p6"/>
            <p:cNvSpPr/>
            <p:nvPr/>
          </p:nvSpPr>
          <p:spPr>
            <a:xfrm>
              <a:off x="779253" y="1105165"/>
              <a:ext cx="6936246" cy="1516719"/>
            </a:xfrm>
            <a:prstGeom prst="rect">
              <a:avLst/>
            </a:prstGeom>
            <a:solidFill>
              <a:srgbClr val="FBE4D4">
                <a:alpha val="17254"/>
              </a:srgbClr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922632" y="1423277"/>
              <a:ext cx="2011210" cy="870857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Checar opções de disponibilidade do usuário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3202651" y="1423277"/>
              <a:ext cx="2011210" cy="870857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Checar opções de disponibilidade do estagiário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435037" y="1412216"/>
              <a:ext cx="2011210" cy="870857"/>
            </a:xfrm>
            <a:prstGeom prst="rect">
              <a:avLst/>
            </a:prstGeom>
            <a:solidFill>
              <a:srgbClr val="F7CAAC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Checar opções de disponibilidade da sala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6"/>
          <p:cNvSpPr/>
          <p:nvPr/>
        </p:nvSpPr>
        <p:spPr>
          <a:xfrm>
            <a:off x="6958897" y="4521915"/>
            <a:ext cx="1260931" cy="8708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Confirmar agendamento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6"/>
          <p:cNvCxnSpPr>
            <a:stCxn id="127" idx="2"/>
            <a:endCxn id="136" idx="3"/>
          </p:cNvCxnSpPr>
          <p:nvPr/>
        </p:nvCxnSpPr>
        <p:spPr>
          <a:xfrm rot="5400000">
            <a:off x="9095569" y="3790201"/>
            <a:ext cx="291300" cy="2042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6"/>
          <p:cNvSpPr/>
          <p:nvPr/>
        </p:nvSpPr>
        <p:spPr>
          <a:xfrm>
            <a:off x="7208865" y="5390390"/>
            <a:ext cx="1501660" cy="569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estagiário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usuário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6"/>
          <p:cNvCxnSpPr>
            <a:stCxn id="140" idx="0"/>
            <a:endCxn id="141" idx="4"/>
          </p:cNvCxnSpPr>
          <p:nvPr/>
        </p:nvCxnSpPr>
        <p:spPr>
          <a:xfrm rot="-5400000">
            <a:off x="5379329" y="4206015"/>
            <a:ext cx="547500" cy="843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" name="Google Shape;140;p6"/>
          <p:cNvSpPr/>
          <p:nvPr/>
        </p:nvSpPr>
        <p:spPr>
          <a:xfrm>
            <a:off x="4974608" y="4521915"/>
            <a:ext cx="1272641" cy="870857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Reservar sala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6"/>
          <p:cNvCxnSpPr>
            <a:stCxn id="136" idx="1"/>
            <a:endCxn id="140" idx="3"/>
          </p:cNvCxnSpPr>
          <p:nvPr/>
        </p:nvCxnSpPr>
        <p:spPr>
          <a:xfrm flipH="1">
            <a:off x="6247297" y="4957344"/>
            <a:ext cx="7116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6"/>
          <p:cNvCxnSpPr>
            <a:stCxn id="144" idx="4"/>
            <a:endCxn id="145" idx="1"/>
          </p:cNvCxnSpPr>
          <p:nvPr/>
        </p:nvCxnSpPr>
        <p:spPr>
          <a:xfrm rot="5400000">
            <a:off x="561715" y="1623421"/>
            <a:ext cx="843000" cy="826200"/>
          </a:xfrm>
          <a:prstGeom prst="bentConnector4">
            <a:avLst>
              <a:gd fmla="val 30179" name="adj1"/>
              <a:gd fmla="val 127651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6"/>
          <p:cNvSpPr/>
          <p:nvPr/>
        </p:nvSpPr>
        <p:spPr>
          <a:xfrm>
            <a:off x="723676" y="1069604"/>
            <a:ext cx="1345278" cy="545417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4817120" y="3306401"/>
            <a:ext cx="1756321" cy="668075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PROCEST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b="8192" l="0" r="0" t="0"/>
          <a:stretch/>
        </p:blipFill>
        <p:spPr>
          <a:xfrm>
            <a:off x="1983105" y="5611166"/>
            <a:ext cx="959688" cy="84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4">
            <a:alphaModFix/>
          </a:blip>
          <a:srcRect b="50532" l="56733" r="27649" t="29011"/>
          <a:stretch/>
        </p:blipFill>
        <p:spPr>
          <a:xfrm>
            <a:off x="2991095" y="5504626"/>
            <a:ext cx="1366520" cy="110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7615" y="5097570"/>
            <a:ext cx="1921551" cy="19215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6"/>
          <p:cNvGrpSpPr/>
          <p:nvPr/>
        </p:nvGrpSpPr>
        <p:grpSpPr>
          <a:xfrm>
            <a:off x="427207" y="5538867"/>
            <a:ext cx="1566300" cy="921085"/>
            <a:chOff x="427207" y="5538867"/>
            <a:chExt cx="1566300" cy="921085"/>
          </a:xfrm>
        </p:grpSpPr>
        <p:pic>
          <p:nvPicPr>
            <p:cNvPr id="150" name="Google Shape;150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40510" y="5538867"/>
              <a:ext cx="584477" cy="66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6"/>
            <p:cNvSpPr txBox="1"/>
            <p:nvPr/>
          </p:nvSpPr>
          <p:spPr>
            <a:xfrm>
              <a:off x="427207" y="6152152"/>
              <a:ext cx="1566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6"/>
          <p:cNvSpPr/>
          <p:nvPr/>
        </p:nvSpPr>
        <p:spPr>
          <a:xfrm>
            <a:off x="570262" y="2123848"/>
            <a:ext cx="1751641" cy="668076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Atualizar fila de espera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6"/>
          <p:cNvCxnSpPr>
            <a:stCxn id="153" idx="0"/>
            <a:endCxn id="126" idx="1"/>
          </p:cNvCxnSpPr>
          <p:nvPr/>
        </p:nvCxnSpPr>
        <p:spPr>
          <a:xfrm rot="-5400000">
            <a:off x="4016927" y="1239380"/>
            <a:ext cx="307800" cy="1083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p6"/>
          <p:cNvSpPr/>
          <p:nvPr/>
        </p:nvSpPr>
        <p:spPr>
          <a:xfrm>
            <a:off x="2753177" y="1935080"/>
            <a:ext cx="1751700" cy="1112100"/>
          </a:xfrm>
          <a:prstGeom prst="diamond">
            <a:avLst/>
          </a:prstGeom>
          <a:solidFill>
            <a:srgbClr val="F7CAA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 usuário na fila?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3646406" y="1265180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3888620" y="2870395"/>
            <a:ext cx="53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904188" y="3179021"/>
            <a:ext cx="1472903" cy="773374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Comunicar coordenação dos LAbS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6"/>
          <p:cNvCxnSpPr>
            <a:stCxn id="145" idx="3"/>
            <a:endCxn id="126" idx="1"/>
          </p:cNvCxnSpPr>
          <p:nvPr/>
        </p:nvCxnSpPr>
        <p:spPr>
          <a:xfrm flipH="1" rot="10800000">
            <a:off x="2321903" y="1627186"/>
            <a:ext cx="2390700" cy="830700"/>
          </a:xfrm>
          <a:prstGeom prst="bentConnector3">
            <a:avLst>
              <a:gd fmla="val 902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" name="Google Shape;158;p6"/>
          <p:cNvCxnSpPr>
            <a:stCxn id="126" idx="2"/>
            <a:endCxn id="156" idx="3"/>
          </p:cNvCxnSpPr>
          <p:nvPr/>
        </p:nvCxnSpPr>
        <p:spPr>
          <a:xfrm rot="5400000">
            <a:off x="4688994" y="73714"/>
            <a:ext cx="1179900" cy="5803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6"/>
          <p:cNvCxnSpPr>
            <a:stCxn id="156" idx="1"/>
            <a:endCxn id="160" idx="0"/>
          </p:cNvCxnSpPr>
          <p:nvPr/>
        </p:nvCxnSpPr>
        <p:spPr>
          <a:xfrm>
            <a:off x="904188" y="3565708"/>
            <a:ext cx="183000" cy="816000"/>
          </a:xfrm>
          <a:prstGeom prst="bentConnector4">
            <a:avLst>
              <a:gd fmla="val -124918" name="adj1"/>
              <a:gd fmla="val 73687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6"/>
          <p:cNvSpPr/>
          <p:nvPr/>
        </p:nvSpPr>
        <p:spPr>
          <a:xfrm>
            <a:off x="570262" y="4381594"/>
            <a:ext cx="1033800" cy="584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/>
          <p:nvPr/>
        </p:nvSpPr>
        <p:spPr>
          <a:xfrm>
            <a:off x="2578224" y="998797"/>
            <a:ext cx="1871852" cy="108225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9216312" y="5136232"/>
            <a:ext cx="1649777" cy="765829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 atendimento / projeto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8"/>
          <p:cNvCxnSpPr>
            <a:stCxn id="168" idx="4"/>
            <a:endCxn id="169" idx="0"/>
          </p:cNvCxnSpPr>
          <p:nvPr/>
        </p:nvCxnSpPr>
        <p:spPr>
          <a:xfrm>
            <a:off x="9931079" y="3255111"/>
            <a:ext cx="15300" cy="48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9" name="Google Shape;169;p8"/>
          <p:cNvSpPr/>
          <p:nvPr/>
        </p:nvSpPr>
        <p:spPr>
          <a:xfrm>
            <a:off x="9121446" y="3742380"/>
            <a:ext cx="1649776" cy="876908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 confirmação agendamento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8"/>
          <p:cNvCxnSpPr>
            <a:stCxn id="166" idx="2"/>
            <a:endCxn id="171" idx="3"/>
          </p:cNvCxnSpPr>
          <p:nvPr/>
        </p:nvCxnSpPr>
        <p:spPr>
          <a:xfrm flipH="1" rot="5400000">
            <a:off x="8315901" y="4176761"/>
            <a:ext cx="1597200" cy="1853400"/>
          </a:xfrm>
          <a:prstGeom prst="bentConnector4">
            <a:avLst>
              <a:gd fmla="val -14313" name="adj1"/>
              <a:gd fmla="val 7225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" name="Google Shape;172;p8"/>
          <p:cNvCxnSpPr>
            <a:stCxn id="173" idx="4"/>
            <a:endCxn id="168" idx="0"/>
          </p:cNvCxnSpPr>
          <p:nvPr/>
        </p:nvCxnSpPr>
        <p:spPr>
          <a:xfrm flipH="1" rot="-5400000">
            <a:off x="9329908" y="2002112"/>
            <a:ext cx="959700" cy="24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8"/>
          <p:cNvCxnSpPr>
            <a:stCxn id="169" idx="2"/>
            <a:endCxn id="166" idx="0"/>
          </p:cNvCxnSpPr>
          <p:nvPr/>
        </p:nvCxnSpPr>
        <p:spPr>
          <a:xfrm flipH="1" rot="-5400000">
            <a:off x="9735284" y="4830338"/>
            <a:ext cx="516900" cy="94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75" name="Google Shape;175;p8"/>
          <p:cNvGrpSpPr/>
          <p:nvPr/>
        </p:nvGrpSpPr>
        <p:grpSpPr>
          <a:xfrm>
            <a:off x="5518450" y="794293"/>
            <a:ext cx="2560259" cy="2087784"/>
            <a:chOff x="3352969" y="2884241"/>
            <a:chExt cx="2560259" cy="2087784"/>
          </a:xfrm>
        </p:grpSpPr>
        <p:sp>
          <p:nvSpPr>
            <p:cNvPr id="176" name="Google Shape;176;p8"/>
            <p:cNvSpPr/>
            <p:nvPr/>
          </p:nvSpPr>
          <p:spPr>
            <a:xfrm>
              <a:off x="3352969" y="2884241"/>
              <a:ext cx="2560259" cy="1946474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462559" y="2982480"/>
              <a:ext cx="2344593" cy="874067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Participa da integração ou capacitação específica para o projeto/campo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 txBox="1"/>
            <p:nvPr/>
          </p:nvSpPr>
          <p:spPr>
            <a:xfrm>
              <a:off x="3352969" y="3864070"/>
              <a:ext cx="2454183" cy="1107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Realizada pelo LAB ou Orientadora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Recebe referências bibliográficas específica para o projeto</a:t>
              </a:r>
              <a:endParaRPr/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Char char="•"/>
              </a:pPr>
              <a:r>
                <a:rPr b="0" i="0" lang="pt-B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Recebe protocolo para realização dos atendimentos/projetos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1590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9" name="Google Shape;179;p8"/>
          <p:cNvCxnSpPr>
            <a:stCxn id="176" idx="3"/>
            <a:endCxn id="173" idx="2"/>
          </p:cNvCxnSpPr>
          <p:nvPr/>
        </p:nvCxnSpPr>
        <p:spPr>
          <a:xfrm flipH="1" rot="10800000">
            <a:off x="8078709" y="1370630"/>
            <a:ext cx="937200" cy="396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" name="Google Shape;180;p8"/>
          <p:cNvCxnSpPr>
            <a:stCxn id="171" idx="2"/>
            <a:endCxn id="181" idx="0"/>
          </p:cNvCxnSpPr>
          <p:nvPr/>
        </p:nvCxnSpPr>
        <p:spPr>
          <a:xfrm rot="5400000">
            <a:off x="2505326" y="4049711"/>
            <a:ext cx="838800" cy="2865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  <p:grpSp>
        <p:nvGrpSpPr>
          <p:cNvPr id="182" name="Google Shape;182;p8"/>
          <p:cNvGrpSpPr/>
          <p:nvPr/>
        </p:nvGrpSpPr>
        <p:grpSpPr>
          <a:xfrm>
            <a:off x="527413" y="3546542"/>
            <a:ext cx="7660526" cy="1516719"/>
            <a:chOff x="1063126" y="3819800"/>
            <a:chExt cx="7660526" cy="1516719"/>
          </a:xfrm>
        </p:grpSpPr>
        <p:grpSp>
          <p:nvGrpSpPr>
            <p:cNvPr id="183" name="Google Shape;183;p8"/>
            <p:cNvGrpSpPr/>
            <p:nvPr/>
          </p:nvGrpSpPr>
          <p:grpSpPr>
            <a:xfrm>
              <a:off x="1063126" y="3819800"/>
              <a:ext cx="7660526" cy="1516719"/>
              <a:chOff x="779253" y="1105165"/>
              <a:chExt cx="6936246" cy="1516719"/>
            </a:xfrm>
          </p:grpSpPr>
          <p:sp>
            <p:nvSpPr>
              <p:cNvPr id="171" name="Google Shape;171;p8"/>
              <p:cNvSpPr/>
              <p:nvPr/>
            </p:nvSpPr>
            <p:spPr>
              <a:xfrm>
                <a:off x="779253" y="1105165"/>
                <a:ext cx="6936246" cy="1516719"/>
              </a:xfrm>
              <a:prstGeom prst="rect">
                <a:avLst/>
              </a:prstGeom>
              <a:solidFill>
                <a:srgbClr val="C4E0B2">
                  <a:alpha val="17254"/>
                </a:srgbClr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922632" y="1423277"/>
                <a:ext cx="1670682" cy="870857"/>
              </a:xfrm>
              <a:prstGeom prst="rect">
                <a:avLst/>
              </a:prstGeom>
              <a:solidFill>
                <a:srgbClr val="C4E0B2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Realiza atendimentos/ avanços no projeto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2862567" y="1423277"/>
                <a:ext cx="1322891" cy="870857"/>
              </a:xfrm>
              <a:prstGeom prst="rect">
                <a:avLst/>
              </a:prstGeom>
              <a:solidFill>
                <a:srgbClr val="C4E0B2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Participa das orientações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5916155" y="1412216"/>
                <a:ext cx="1530091" cy="870857"/>
              </a:xfrm>
              <a:prstGeom prst="rect">
                <a:avLst/>
              </a:prstGeom>
              <a:solidFill>
                <a:srgbClr val="C4E0B2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pt-BR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Realiza relatórios parciais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" name="Google Shape;187;p8"/>
            <p:cNvSpPr/>
            <p:nvPr/>
          </p:nvSpPr>
          <p:spPr>
            <a:xfrm>
              <a:off x="5057639" y="4133299"/>
              <a:ext cx="1461027" cy="870857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pt-BR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Evolui prontuário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8"/>
          <p:cNvSpPr txBox="1"/>
          <p:nvPr/>
        </p:nvSpPr>
        <p:spPr>
          <a:xfrm>
            <a:off x="771153" y="5902061"/>
            <a:ext cx="1441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Próximo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9216312" y="2603156"/>
            <a:ext cx="1429533" cy="651955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PROCEST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131166" y="190557"/>
            <a:ext cx="8125156" cy="369291"/>
          </a:xfrm>
          <a:prstGeom prst="rect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PROCESSO:  PROCEST –  processo de realização do estágio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9015919" y="1098045"/>
            <a:ext cx="1345278" cy="545417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2485824" y="885668"/>
            <a:ext cx="1871852" cy="1082254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Preenche FORMS Disponibilidade horário e Projeto + TCE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8"/>
          <p:cNvCxnSpPr>
            <a:stCxn id="189" idx="3"/>
            <a:endCxn id="176" idx="1"/>
          </p:cNvCxnSpPr>
          <p:nvPr/>
        </p:nvCxnSpPr>
        <p:spPr>
          <a:xfrm>
            <a:off x="4357676" y="1426795"/>
            <a:ext cx="1160700" cy="340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1" name="Google Shape;191;p8"/>
          <p:cNvSpPr/>
          <p:nvPr/>
        </p:nvSpPr>
        <p:spPr>
          <a:xfrm>
            <a:off x="462111" y="965765"/>
            <a:ext cx="1429533" cy="651955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PRÉ-PROCEST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8"/>
          <p:cNvCxnSpPr>
            <a:stCxn id="191" idx="6"/>
            <a:endCxn id="189" idx="1"/>
          </p:cNvCxnSpPr>
          <p:nvPr/>
        </p:nvCxnSpPr>
        <p:spPr>
          <a:xfrm>
            <a:off x="1891644" y="1291743"/>
            <a:ext cx="594300" cy="1350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 b="8192" l="0" r="0" t="0"/>
          <a:stretch/>
        </p:blipFill>
        <p:spPr>
          <a:xfrm>
            <a:off x="4347304" y="5800025"/>
            <a:ext cx="959688" cy="84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4">
            <a:alphaModFix/>
          </a:blip>
          <a:srcRect b="50532" l="56733" r="27649" t="29011"/>
          <a:stretch/>
        </p:blipFill>
        <p:spPr>
          <a:xfrm>
            <a:off x="5355294" y="5693485"/>
            <a:ext cx="1366520" cy="110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1446" y="5435025"/>
            <a:ext cx="1921551" cy="19215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8"/>
          <p:cNvGrpSpPr/>
          <p:nvPr/>
        </p:nvGrpSpPr>
        <p:grpSpPr>
          <a:xfrm>
            <a:off x="2791406" y="5727726"/>
            <a:ext cx="1566300" cy="921085"/>
            <a:chOff x="427207" y="5538867"/>
            <a:chExt cx="1566300" cy="921085"/>
          </a:xfrm>
        </p:grpSpPr>
        <p:pic>
          <p:nvPicPr>
            <p:cNvPr id="197" name="Google Shape;197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40510" y="5538867"/>
              <a:ext cx="584477" cy="66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8"/>
            <p:cNvSpPr txBox="1"/>
            <p:nvPr/>
          </p:nvSpPr>
          <p:spPr>
            <a:xfrm>
              <a:off x="427207" y="6152152"/>
              <a:ext cx="1566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9"/>
          <p:cNvCxnSpPr>
            <a:stCxn id="204" idx="3"/>
            <a:endCxn id="205" idx="3"/>
          </p:cNvCxnSpPr>
          <p:nvPr/>
        </p:nvCxnSpPr>
        <p:spPr>
          <a:xfrm rot="10800000">
            <a:off x="4356685" y="1040056"/>
            <a:ext cx="4241400" cy="1483200"/>
          </a:xfrm>
          <a:prstGeom prst="bentConnector3">
            <a:avLst>
              <a:gd fmla="val -539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9"/>
          <p:cNvCxnSpPr>
            <a:stCxn id="207" idx="3"/>
            <a:endCxn id="208" idx="1"/>
          </p:cNvCxnSpPr>
          <p:nvPr/>
        </p:nvCxnSpPr>
        <p:spPr>
          <a:xfrm>
            <a:off x="7192120" y="4509595"/>
            <a:ext cx="612000" cy="915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" name="Google Shape;204;p9"/>
          <p:cNvSpPr/>
          <p:nvPr/>
        </p:nvSpPr>
        <p:spPr>
          <a:xfrm>
            <a:off x="6768507" y="1965124"/>
            <a:ext cx="1829578" cy="1116264"/>
          </a:xfrm>
          <a:prstGeom prst="diamond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Precisa alterar horário?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8418706" y="2641224"/>
            <a:ext cx="828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Estagiário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9"/>
          <p:cNvCxnSpPr>
            <a:stCxn id="205" idx="2"/>
            <a:endCxn id="211" idx="0"/>
          </p:cNvCxnSpPr>
          <p:nvPr/>
        </p:nvCxnSpPr>
        <p:spPr>
          <a:xfrm rot="5400000">
            <a:off x="2579962" y="970953"/>
            <a:ext cx="753600" cy="1261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2" name="Google Shape;212;p9"/>
          <p:cNvSpPr/>
          <p:nvPr/>
        </p:nvSpPr>
        <p:spPr>
          <a:xfrm>
            <a:off x="4165034" y="1951920"/>
            <a:ext cx="1829578" cy="1116264"/>
          </a:xfrm>
          <a:prstGeom prst="diamond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 faltou?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5480038" y="4217207"/>
            <a:ext cx="1712082" cy="584775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 orientadora (or)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9"/>
          <p:cNvCxnSpPr>
            <a:stCxn id="212" idx="2"/>
            <a:endCxn id="207" idx="0"/>
          </p:cNvCxnSpPr>
          <p:nvPr/>
        </p:nvCxnSpPr>
        <p:spPr>
          <a:xfrm flipH="1" rot="-5400000">
            <a:off x="5133523" y="3014484"/>
            <a:ext cx="1149000" cy="1256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" name="Google Shape;214;p9"/>
          <p:cNvCxnSpPr>
            <a:stCxn id="208" idx="3"/>
            <a:endCxn id="215" idx="2"/>
          </p:cNvCxnSpPr>
          <p:nvPr/>
        </p:nvCxnSpPr>
        <p:spPr>
          <a:xfrm>
            <a:off x="9021316" y="4601219"/>
            <a:ext cx="528600" cy="96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6" name="Google Shape;216;p9"/>
          <p:cNvSpPr txBox="1"/>
          <p:nvPr/>
        </p:nvSpPr>
        <p:spPr>
          <a:xfrm>
            <a:off x="6140692" y="3146324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5994612" y="2097359"/>
            <a:ext cx="538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7804037" y="4308831"/>
            <a:ext cx="1217279" cy="584775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 LABs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8752972" y="2134449"/>
            <a:ext cx="538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9"/>
          <p:cNvCxnSpPr>
            <a:stCxn id="204" idx="2"/>
            <a:endCxn id="207" idx="0"/>
          </p:cNvCxnSpPr>
          <p:nvPr/>
        </p:nvCxnSpPr>
        <p:spPr>
          <a:xfrm rot="5400000">
            <a:off x="6441746" y="2975638"/>
            <a:ext cx="1135800" cy="1347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" name="Google Shape;220;p9"/>
          <p:cNvCxnSpPr>
            <a:stCxn id="212" idx="3"/>
            <a:endCxn id="204" idx="1"/>
          </p:cNvCxnSpPr>
          <p:nvPr/>
        </p:nvCxnSpPr>
        <p:spPr>
          <a:xfrm>
            <a:off x="5994612" y="2510052"/>
            <a:ext cx="774000" cy="13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" name="Google Shape;211;p9"/>
          <p:cNvSpPr/>
          <p:nvPr/>
        </p:nvSpPr>
        <p:spPr>
          <a:xfrm>
            <a:off x="1297927" y="1978317"/>
            <a:ext cx="2056697" cy="1116264"/>
          </a:xfrm>
          <a:prstGeom prst="diamond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Atendimento ou Projeto em fase final?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9"/>
          <p:cNvCxnSpPr>
            <a:stCxn id="211" idx="3"/>
            <a:endCxn id="212" idx="1"/>
          </p:cNvCxnSpPr>
          <p:nvPr/>
        </p:nvCxnSpPr>
        <p:spPr>
          <a:xfrm flipH="1" rot="10800000">
            <a:off x="3354624" y="2510049"/>
            <a:ext cx="810300" cy="26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2" name="Google Shape;222;p9"/>
          <p:cNvSpPr txBox="1"/>
          <p:nvPr/>
        </p:nvSpPr>
        <p:spPr>
          <a:xfrm>
            <a:off x="3300471" y="2173525"/>
            <a:ext cx="538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2285004" y="3120797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9"/>
          <p:cNvCxnSpPr>
            <a:stCxn id="211" idx="2"/>
            <a:endCxn id="225" idx="0"/>
          </p:cNvCxnSpPr>
          <p:nvPr/>
        </p:nvCxnSpPr>
        <p:spPr>
          <a:xfrm rot="5400000">
            <a:off x="1577926" y="2858031"/>
            <a:ext cx="511800" cy="984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6" name="Google Shape;226;p9"/>
          <p:cNvSpPr/>
          <p:nvPr/>
        </p:nvSpPr>
        <p:spPr>
          <a:xfrm>
            <a:off x="670500" y="5099909"/>
            <a:ext cx="1829578" cy="1116264"/>
          </a:xfrm>
          <a:prstGeom prst="diamond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Necessita encaminhamento?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1684196" y="4601219"/>
            <a:ext cx="538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9"/>
          <p:cNvCxnSpPr>
            <a:stCxn id="225" idx="2"/>
            <a:endCxn id="226" idx="1"/>
          </p:cNvCxnSpPr>
          <p:nvPr/>
        </p:nvCxnSpPr>
        <p:spPr>
          <a:xfrm rot="5400000">
            <a:off x="272469" y="4589007"/>
            <a:ext cx="1467000" cy="671100"/>
          </a:xfrm>
          <a:prstGeom prst="bentConnector4">
            <a:avLst>
              <a:gd fmla="val 30977" name="adj1"/>
              <a:gd fmla="val 134052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9"/>
          <p:cNvCxnSpPr>
            <a:stCxn id="226" idx="3"/>
            <a:endCxn id="218" idx="2"/>
          </p:cNvCxnSpPr>
          <p:nvPr/>
        </p:nvCxnSpPr>
        <p:spPr>
          <a:xfrm flipH="1" rot="10800000">
            <a:off x="2500078" y="2503841"/>
            <a:ext cx="6522300" cy="3154200"/>
          </a:xfrm>
          <a:prstGeom prst="bentConnector3">
            <a:avLst>
              <a:gd fmla="val 576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p9"/>
          <p:cNvSpPr txBox="1"/>
          <p:nvPr/>
        </p:nvSpPr>
        <p:spPr>
          <a:xfrm>
            <a:off x="2659419" y="5332064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9"/>
          <p:cNvCxnSpPr>
            <a:stCxn id="226" idx="0"/>
            <a:endCxn id="232" idx="3"/>
          </p:cNvCxnSpPr>
          <p:nvPr/>
        </p:nvCxnSpPr>
        <p:spPr>
          <a:xfrm rot="-5400000">
            <a:off x="2037689" y="4393109"/>
            <a:ext cx="254400" cy="11592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" name="Google Shape;233;p9"/>
          <p:cNvCxnSpPr/>
          <p:nvPr/>
        </p:nvCxnSpPr>
        <p:spPr>
          <a:xfrm>
            <a:off x="1377981" y="559848"/>
            <a:ext cx="0" cy="580768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dashDot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9"/>
          <p:cNvSpPr txBox="1"/>
          <p:nvPr/>
        </p:nvSpPr>
        <p:spPr>
          <a:xfrm>
            <a:off x="1459859" y="850232"/>
            <a:ext cx="1538705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 do slide anterior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2593206" y="4346344"/>
            <a:ext cx="1033800" cy="584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496719" y="3606357"/>
            <a:ext cx="1689600" cy="584700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 prontuário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131166" y="190557"/>
            <a:ext cx="8125156" cy="369291"/>
          </a:xfrm>
          <a:prstGeom prst="rect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PROCESSO:  PROCEST – processo de realização do estágio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2818009" y="855462"/>
            <a:ext cx="1538705" cy="369291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3251419" y="5760682"/>
            <a:ext cx="1429533" cy="651955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9549877" y="4425109"/>
            <a:ext cx="1345278" cy="545417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9"/>
          <p:cNvPicPr preferRelativeResize="0"/>
          <p:nvPr/>
        </p:nvPicPr>
        <p:blipFill rotWithShape="1">
          <a:blip r:embed="rId3">
            <a:alphaModFix/>
          </a:blip>
          <a:srcRect b="8192" l="0" r="0" t="0"/>
          <a:stretch/>
        </p:blipFill>
        <p:spPr>
          <a:xfrm>
            <a:off x="7650238" y="5824922"/>
            <a:ext cx="959688" cy="84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9"/>
          <p:cNvPicPr preferRelativeResize="0"/>
          <p:nvPr/>
        </p:nvPicPr>
        <p:blipFill rotWithShape="1">
          <a:blip r:embed="rId4">
            <a:alphaModFix/>
          </a:blip>
          <a:srcRect b="50532" l="56733" r="27649" t="29011"/>
          <a:stretch/>
        </p:blipFill>
        <p:spPr>
          <a:xfrm>
            <a:off x="8658228" y="5718382"/>
            <a:ext cx="1366520" cy="110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34380" y="5459922"/>
            <a:ext cx="1921551" cy="19215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9"/>
          <p:cNvGrpSpPr/>
          <p:nvPr/>
        </p:nvGrpSpPr>
        <p:grpSpPr>
          <a:xfrm>
            <a:off x="6035690" y="5752623"/>
            <a:ext cx="1566300" cy="967810"/>
            <a:chOff x="368557" y="5538867"/>
            <a:chExt cx="1566300" cy="967810"/>
          </a:xfrm>
        </p:grpSpPr>
        <p:pic>
          <p:nvPicPr>
            <p:cNvPr id="241" name="Google Shape;241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40510" y="5538867"/>
              <a:ext cx="584477" cy="66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9"/>
            <p:cNvSpPr txBox="1"/>
            <p:nvPr/>
          </p:nvSpPr>
          <p:spPr>
            <a:xfrm>
              <a:off x="368557" y="6198877"/>
              <a:ext cx="1566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9"/>
          <p:cNvSpPr txBox="1"/>
          <p:nvPr/>
        </p:nvSpPr>
        <p:spPr>
          <a:xfrm>
            <a:off x="4296979" y="5524716"/>
            <a:ext cx="112715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/>
          <p:nvPr/>
        </p:nvSpPr>
        <p:spPr>
          <a:xfrm>
            <a:off x="6832408" y="1182706"/>
            <a:ext cx="1638412" cy="10998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2207974" y="992842"/>
            <a:ext cx="1731936" cy="1230121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Alinhamento orientadoras(es) e coordenação dos LABS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3323537" y="2814907"/>
            <a:ext cx="2568340" cy="1232709"/>
          </a:xfrm>
          <a:prstGeom prst="diamond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Usuários em atendimento?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10"/>
          <p:cNvCxnSpPr>
            <a:stCxn id="249" idx="3"/>
            <a:endCxn id="252" idx="1"/>
          </p:cNvCxnSpPr>
          <p:nvPr/>
        </p:nvCxnSpPr>
        <p:spPr>
          <a:xfrm>
            <a:off x="3939910" y="1607903"/>
            <a:ext cx="480300" cy="13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3" name="Google Shape;253;p10"/>
          <p:cNvCxnSpPr>
            <a:stCxn id="252" idx="3"/>
            <a:endCxn id="254" idx="1"/>
          </p:cNvCxnSpPr>
          <p:nvPr/>
        </p:nvCxnSpPr>
        <p:spPr>
          <a:xfrm>
            <a:off x="6026621" y="1621810"/>
            <a:ext cx="701400" cy="57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5" name="Google Shape;255;p10"/>
          <p:cNvCxnSpPr>
            <a:stCxn id="256" idx="4"/>
            <a:endCxn id="249" idx="1"/>
          </p:cNvCxnSpPr>
          <p:nvPr/>
        </p:nvCxnSpPr>
        <p:spPr>
          <a:xfrm flipH="1" rot="-5400000">
            <a:off x="1544289" y="944226"/>
            <a:ext cx="93900" cy="12333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7" name="Google Shape;257;p10"/>
          <p:cNvSpPr/>
          <p:nvPr/>
        </p:nvSpPr>
        <p:spPr>
          <a:xfrm>
            <a:off x="561960" y="4594639"/>
            <a:ext cx="1723824" cy="809718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Acompanhar evolução prontuário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507147" y="3642756"/>
            <a:ext cx="1778638" cy="809718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Acompanhar relatórios parciais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4420243" y="1071891"/>
            <a:ext cx="1606378" cy="109983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projetos de estágio com estagiárias(os)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6727971" y="1077590"/>
            <a:ext cx="1606378" cy="109983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Disponibilizar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 (disponibilidade, horário e campo)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9516032" y="1281441"/>
            <a:ext cx="1497719" cy="77716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orientações  semanais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0"/>
          <p:cNvSpPr/>
          <p:nvPr/>
        </p:nvSpPr>
        <p:spPr>
          <a:xfrm>
            <a:off x="6801876" y="2828363"/>
            <a:ext cx="2464361" cy="1099838"/>
          </a:xfrm>
          <a:prstGeom prst="diamond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Projetos em andamento?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10"/>
          <p:cNvCxnSpPr>
            <a:stCxn id="259" idx="2"/>
            <a:endCxn id="260" idx="3"/>
          </p:cNvCxnSpPr>
          <p:nvPr/>
        </p:nvCxnSpPr>
        <p:spPr>
          <a:xfrm rot="5400000">
            <a:off x="9105692" y="2219108"/>
            <a:ext cx="1319700" cy="998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2" name="Google Shape;262;p10"/>
          <p:cNvCxnSpPr>
            <a:stCxn id="254" idx="3"/>
            <a:endCxn id="259" idx="1"/>
          </p:cNvCxnSpPr>
          <p:nvPr/>
        </p:nvCxnSpPr>
        <p:spPr>
          <a:xfrm>
            <a:off x="8334349" y="1627509"/>
            <a:ext cx="1181700" cy="42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3" name="Google Shape;263;p10"/>
          <p:cNvCxnSpPr>
            <a:stCxn id="260" idx="1"/>
            <a:endCxn id="250" idx="3"/>
          </p:cNvCxnSpPr>
          <p:nvPr/>
        </p:nvCxnSpPr>
        <p:spPr>
          <a:xfrm flipH="1">
            <a:off x="5891976" y="3378282"/>
            <a:ext cx="909900" cy="53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4" name="Google Shape;264;p10"/>
          <p:cNvSpPr/>
          <p:nvPr/>
        </p:nvSpPr>
        <p:spPr>
          <a:xfrm>
            <a:off x="5095478" y="4188699"/>
            <a:ext cx="2313528" cy="487773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Comunicar laboratório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 txBox="1"/>
          <p:nvPr/>
        </p:nvSpPr>
        <p:spPr>
          <a:xfrm>
            <a:off x="6134468" y="3308273"/>
            <a:ext cx="664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 txBox="1"/>
          <p:nvPr/>
        </p:nvSpPr>
        <p:spPr>
          <a:xfrm>
            <a:off x="8071962" y="4216956"/>
            <a:ext cx="664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2472169" y="3379791"/>
            <a:ext cx="664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"/>
          <p:cNvSpPr txBox="1"/>
          <p:nvPr/>
        </p:nvSpPr>
        <p:spPr>
          <a:xfrm>
            <a:off x="3877520" y="4308027"/>
            <a:ext cx="664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10"/>
          <p:cNvCxnSpPr>
            <a:stCxn id="250" idx="1"/>
            <a:endCxn id="258" idx="0"/>
          </p:cNvCxnSpPr>
          <p:nvPr/>
        </p:nvCxnSpPr>
        <p:spPr>
          <a:xfrm flipH="1">
            <a:off x="1396337" y="3431262"/>
            <a:ext cx="1927200" cy="2115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0" name="Google Shape;270;p10"/>
          <p:cNvCxnSpPr>
            <a:stCxn id="258" idx="3"/>
          </p:cNvCxnSpPr>
          <p:nvPr/>
        </p:nvCxnSpPr>
        <p:spPr>
          <a:xfrm>
            <a:off x="2285785" y="4047615"/>
            <a:ext cx="76200" cy="1033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1" name="Google Shape;271;p10"/>
          <p:cNvCxnSpPr>
            <a:stCxn id="260" idx="2"/>
            <a:endCxn id="264" idx="3"/>
          </p:cNvCxnSpPr>
          <p:nvPr/>
        </p:nvCxnSpPr>
        <p:spPr>
          <a:xfrm rot="5400000">
            <a:off x="7469307" y="3867751"/>
            <a:ext cx="504300" cy="6252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2" name="Google Shape;272;p10"/>
          <p:cNvCxnSpPr>
            <a:stCxn id="250" idx="2"/>
            <a:endCxn id="264" idx="1"/>
          </p:cNvCxnSpPr>
          <p:nvPr/>
        </p:nvCxnSpPr>
        <p:spPr>
          <a:xfrm flipH="1" rot="-5400000">
            <a:off x="4659157" y="3996166"/>
            <a:ext cx="384900" cy="487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3" name="Google Shape;273;p10"/>
          <p:cNvCxnSpPr>
            <a:stCxn id="264" idx="2"/>
            <a:endCxn id="254" idx="4"/>
          </p:cNvCxnSpPr>
          <p:nvPr/>
        </p:nvCxnSpPr>
        <p:spPr>
          <a:xfrm rot="-5400000">
            <a:off x="8501192" y="2393622"/>
            <a:ext cx="33900" cy="4531800"/>
          </a:xfrm>
          <a:prstGeom prst="bentConnector3">
            <a:avLst>
              <a:gd fmla="val -67433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" name="Google Shape;274;p10"/>
          <p:cNvCxnSpPr>
            <a:stCxn id="275" idx="1"/>
            <a:endCxn id="257" idx="2"/>
          </p:cNvCxnSpPr>
          <p:nvPr/>
        </p:nvCxnSpPr>
        <p:spPr>
          <a:xfrm flipH="1" rot="10800000">
            <a:off x="1396465" y="5404237"/>
            <a:ext cx="27300" cy="7818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dashDot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10"/>
          <p:cNvSpPr txBox="1"/>
          <p:nvPr/>
        </p:nvSpPr>
        <p:spPr>
          <a:xfrm>
            <a:off x="1396465" y="6047537"/>
            <a:ext cx="21429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 do slide abaixo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131166" y="190557"/>
            <a:ext cx="8125156" cy="369291"/>
          </a:xfrm>
          <a:prstGeom prst="rect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PROCESSO:  ORIENT – processo de orientação do estágio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9023153" y="190557"/>
            <a:ext cx="643361" cy="523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9344833" y="221410"/>
            <a:ext cx="17377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Responsabilidade do Orientador</a:t>
            </a: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301950" y="968510"/>
            <a:ext cx="1345278" cy="545416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10111529" y="4097171"/>
            <a:ext cx="1345278" cy="545417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10"/>
          <p:cNvPicPr preferRelativeResize="0"/>
          <p:nvPr/>
        </p:nvPicPr>
        <p:blipFill rotWithShape="1">
          <a:blip r:embed="rId3">
            <a:alphaModFix/>
          </a:blip>
          <a:srcRect b="8192" l="0" r="0" t="0"/>
          <a:stretch/>
        </p:blipFill>
        <p:spPr>
          <a:xfrm>
            <a:off x="5681550" y="5785800"/>
            <a:ext cx="959688" cy="84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0"/>
          <p:cNvPicPr preferRelativeResize="0"/>
          <p:nvPr/>
        </p:nvPicPr>
        <p:blipFill rotWithShape="1">
          <a:blip r:embed="rId4">
            <a:alphaModFix/>
          </a:blip>
          <a:srcRect b="50532" l="56733" r="27649" t="29011"/>
          <a:stretch/>
        </p:blipFill>
        <p:spPr>
          <a:xfrm>
            <a:off x="6689540" y="5679260"/>
            <a:ext cx="1366520" cy="110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5692" y="5420800"/>
            <a:ext cx="1921551" cy="192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8955" y="5713501"/>
            <a:ext cx="584477" cy="6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11529" y="5339363"/>
            <a:ext cx="1416349" cy="141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"/>
          <p:cNvSpPr/>
          <p:nvPr/>
        </p:nvSpPr>
        <p:spPr>
          <a:xfrm>
            <a:off x="6177514" y="5781186"/>
            <a:ext cx="1183118" cy="5309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1"/>
          <p:cNvCxnSpPr>
            <a:stCxn id="291" idx="2"/>
            <a:endCxn id="292" idx="0"/>
          </p:cNvCxnSpPr>
          <p:nvPr/>
        </p:nvCxnSpPr>
        <p:spPr>
          <a:xfrm flipH="1" rot="-5400000">
            <a:off x="4433078" y="5134561"/>
            <a:ext cx="354300" cy="600"/>
          </a:xfrm>
          <a:prstGeom prst="bentConnector3">
            <a:avLst>
              <a:gd fmla="val 5181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11"/>
          <p:cNvSpPr txBox="1"/>
          <p:nvPr/>
        </p:nvSpPr>
        <p:spPr>
          <a:xfrm>
            <a:off x="2187532" y="4318100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1"/>
          <p:cNvSpPr txBox="1"/>
          <p:nvPr/>
        </p:nvSpPr>
        <p:spPr>
          <a:xfrm>
            <a:off x="3071710" y="3429000"/>
            <a:ext cx="538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11"/>
          <p:cNvCxnSpPr>
            <a:stCxn id="292" idx="3"/>
            <a:endCxn id="289" idx="2"/>
          </p:cNvCxnSpPr>
          <p:nvPr/>
        </p:nvCxnSpPr>
        <p:spPr>
          <a:xfrm>
            <a:off x="5454672" y="5604537"/>
            <a:ext cx="722700" cy="4422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6" name="Google Shape;296;p11"/>
          <p:cNvCxnSpPr>
            <a:stCxn id="297" idx="2"/>
            <a:endCxn id="298" idx="0"/>
          </p:cNvCxnSpPr>
          <p:nvPr/>
        </p:nvCxnSpPr>
        <p:spPr>
          <a:xfrm flipH="1" rot="-5400000">
            <a:off x="1806590" y="2890630"/>
            <a:ext cx="509700" cy="27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7" name="Google Shape;297;p11"/>
          <p:cNvSpPr/>
          <p:nvPr/>
        </p:nvSpPr>
        <p:spPr>
          <a:xfrm>
            <a:off x="1019592" y="1533016"/>
            <a:ext cx="2056697" cy="1116264"/>
          </a:xfrm>
          <a:prstGeom prst="diamond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Atendimento ou Projeto em fase final?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11"/>
          <p:cNvCxnSpPr>
            <a:stCxn id="297" idx="3"/>
            <a:endCxn id="300" idx="3"/>
          </p:cNvCxnSpPr>
          <p:nvPr/>
        </p:nvCxnSpPr>
        <p:spPr>
          <a:xfrm flipH="1" rot="10800000">
            <a:off x="3076289" y="1019848"/>
            <a:ext cx="1114500" cy="1071300"/>
          </a:xfrm>
          <a:prstGeom prst="bentConnector3">
            <a:avLst>
              <a:gd fmla="val 12052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1" name="Google Shape;301;p11"/>
          <p:cNvSpPr txBox="1"/>
          <p:nvPr/>
        </p:nvSpPr>
        <p:spPr>
          <a:xfrm>
            <a:off x="3071710" y="1697494"/>
            <a:ext cx="538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 txBox="1"/>
          <p:nvPr/>
        </p:nvSpPr>
        <p:spPr>
          <a:xfrm>
            <a:off x="2074915" y="2702320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3765184" y="3420228"/>
            <a:ext cx="1689488" cy="584775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Acompanha finalização prontuário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1160126" y="3158989"/>
            <a:ext cx="1829578" cy="1116264"/>
          </a:xfrm>
          <a:prstGeom prst="diamond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Necessita encaminhamento?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11"/>
          <p:cNvCxnSpPr>
            <a:stCxn id="298" idx="2"/>
            <a:endCxn id="305" idx="0"/>
          </p:cNvCxnSpPr>
          <p:nvPr/>
        </p:nvCxnSpPr>
        <p:spPr>
          <a:xfrm flipH="1" rot="-5400000">
            <a:off x="1691515" y="4658653"/>
            <a:ext cx="767400" cy="600"/>
          </a:xfrm>
          <a:prstGeom prst="bentConnector3">
            <a:avLst>
              <a:gd fmla="val 5083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6" name="Google Shape;306;p11"/>
          <p:cNvCxnSpPr>
            <a:stCxn id="298" idx="3"/>
            <a:endCxn id="303" idx="1"/>
          </p:cNvCxnSpPr>
          <p:nvPr/>
        </p:nvCxnSpPr>
        <p:spPr>
          <a:xfrm flipH="1" rot="10800000">
            <a:off x="2989704" y="3712621"/>
            <a:ext cx="775500" cy="4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11"/>
          <p:cNvCxnSpPr>
            <a:stCxn id="303" idx="2"/>
            <a:endCxn id="291" idx="0"/>
          </p:cNvCxnSpPr>
          <p:nvPr/>
        </p:nvCxnSpPr>
        <p:spPr>
          <a:xfrm flipH="1" rot="-5400000">
            <a:off x="4426328" y="4188603"/>
            <a:ext cx="367800" cy="600"/>
          </a:xfrm>
          <a:prstGeom prst="bentConnector3">
            <a:avLst>
              <a:gd fmla="val 5174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11"/>
          <p:cNvCxnSpPr/>
          <p:nvPr/>
        </p:nvCxnSpPr>
        <p:spPr>
          <a:xfrm>
            <a:off x="1953232" y="636883"/>
            <a:ext cx="0" cy="580768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dashDot"/>
            <a:miter lim="800000"/>
            <a:headEnd len="sm" w="sm" type="none"/>
            <a:tailEnd len="sm" w="sm" type="none"/>
          </a:ln>
        </p:spPr>
      </p:cxnSp>
      <p:sp>
        <p:nvSpPr>
          <p:cNvPr id="300" name="Google Shape;300;p11"/>
          <p:cNvSpPr txBox="1"/>
          <p:nvPr/>
        </p:nvSpPr>
        <p:spPr>
          <a:xfrm>
            <a:off x="2047941" y="881482"/>
            <a:ext cx="2142954" cy="2769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 do slide anterior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 txBox="1"/>
          <p:nvPr/>
        </p:nvSpPr>
        <p:spPr>
          <a:xfrm>
            <a:off x="3765184" y="4372936"/>
            <a:ext cx="1689488" cy="584775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 relatório 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1"/>
          <p:cNvSpPr txBox="1"/>
          <p:nvPr/>
        </p:nvSpPr>
        <p:spPr>
          <a:xfrm>
            <a:off x="3765184" y="5312149"/>
            <a:ext cx="1689488" cy="584775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Encaminhar Relatório Final para 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131166" y="190557"/>
            <a:ext cx="8125156" cy="369291"/>
          </a:xfrm>
          <a:prstGeom prst="rect">
            <a:avLst/>
          </a:prstGeom>
          <a:solidFill>
            <a:srgbClr val="F7CAA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DO PROCESSO:  ORIENT – processo de orientação do estágio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7483720" y="663578"/>
            <a:ext cx="643361" cy="523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1"/>
          <p:cNvSpPr txBox="1"/>
          <p:nvPr/>
        </p:nvSpPr>
        <p:spPr>
          <a:xfrm>
            <a:off x="7805400" y="694431"/>
            <a:ext cx="17377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Responsabilidade do Orientador</a:t>
            </a: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1360148" y="5042695"/>
            <a:ext cx="1429533" cy="651955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11"/>
          <p:cNvPicPr preferRelativeResize="0"/>
          <p:nvPr/>
        </p:nvPicPr>
        <p:blipFill rotWithShape="1">
          <a:blip r:embed="rId3">
            <a:alphaModFix/>
          </a:blip>
          <a:srcRect b="8192" l="0" r="0" t="0"/>
          <a:stretch/>
        </p:blipFill>
        <p:spPr>
          <a:xfrm>
            <a:off x="10916509" y="1805232"/>
            <a:ext cx="959688" cy="84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1"/>
          <p:cNvPicPr preferRelativeResize="0"/>
          <p:nvPr/>
        </p:nvPicPr>
        <p:blipFill rotWithShape="1">
          <a:blip r:embed="rId4">
            <a:alphaModFix/>
          </a:blip>
          <a:srcRect b="50532" l="56733" r="27649" t="29011"/>
          <a:stretch/>
        </p:blipFill>
        <p:spPr>
          <a:xfrm>
            <a:off x="10775778" y="2702320"/>
            <a:ext cx="1366520" cy="110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1"/>
          <p:cNvPicPr preferRelativeResize="0"/>
          <p:nvPr/>
        </p:nvPicPr>
        <p:blipFill rotWithShape="1">
          <a:blip r:embed="rId5">
            <a:alphaModFix/>
          </a:blip>
          <a:srcRect b="23326" l="0" r="0" t="18582"/>
          <a:stretch/>
        </p:blipFill>
        <p:spPr>
          <a:xfrm>
            <a:off x="10123435" y="3759968"/>
            <a:ext cx="1921551" cy="111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54796" y="748887"/>
            <a:ext cx="883115" cy="84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78287" y="5073011"/>
            <a:ext cx="1416349" cy="141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2022-05-20T16:44:48Z</dcterms:created>
  <dc:creator>Mara Amaral</dc:creator>
</cp:coreProperties>
</file>