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376E-38FE-4F88-9857-E0CC2AB38A6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E42D-2FEA-4BCF-9956-D123E3A7D1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60848"/>
            <a:ext cx="9144000" cy="1944216"/>
          </a:xfrm>
          <a:prstGeom prst="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20257" y="277134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Handwriting" panose="03010101010101010101" pitchFamily="66" charset="0"/>
              </a:rPr>
              <a:t>Un jour, un chaton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1026" name="Picture 2" descr="http://images5.fanpop.com/image/photos/24800000/Pusheen-pusheen-the-cat-24896924-140-150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32509"/>
            <a:ext cx="1064670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05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Aline</dc:creator>
  <cp:lastModifiedBy>Aline</cp:lastModifiedBy>
  <cp:revision>4</cp:revision>
  <dcterms:created xsi:type="dcterms:W3CDTF">2015-02-22T14:45:41Z</dcterms:created>
  <dcterms:modified xsi:type="dcterms:W3CDTF">2015-02-22T16:09:05Z</dcterms:modified>
</cp:coreProperties>
</file>