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68ce31bc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68ce31b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68ce31bcc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68ce31b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68ce31bcc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68ce31b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rgbClr val="234F1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ongodb.com/manual/" TargetMode="External"/><Relationship Id="rId4" Type="http://schemas.openxmlformats.org/officeDocument/2006/relationships/hyperlink" Target="https://docs.mongodb.com/manua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2075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Introdução ao MongoDB</a:t>
            </a:r>
            <a:endParaRPr b="1" sz="82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28500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Um Banco de Dados NoSQL para Grandes Volumes de Dados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73425" y="3885475"/>
            <a:ext cx="38985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Aline Beatriz Gomes de Araujo - 01548118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Aline Kessy Maciel de Oliveira - 01548799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Pedro Felipe da Silva Souza - 01510539</a:t>
            </a:r>
            <a:endParaRPr sz="1500"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4732800" y="3885475"/>
            <a:ext cx="38985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BIG DATA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Professor: Filipe Gomes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Turma: Sistemas de Informação - 6 NA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Recursos Úteis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pt-BR" sz="1700">
                <a:solidFill>
                  <a:schemeClr val="lt1"/>
                </a:solidFill>
              </a:rPr>
              <a:t>Documentação Oficial do MongoDB:</a:t>
            </a:r>
            <a:r>
              <a:rPr lang="pt-BR" sz="17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7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https://docs.mongodb.com/manual/</a:t>
            </a:r>
            <a:endParaRPr sz="1700" u="sng">
              <a:solidFill>
                <a:schemeClr val="lt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pt-BR" sz="1700">
                <a:solidFill>
                  <a:schemeClr val="lt1"/>
                </a:solidFill>
              </a:rPr>
              <a:t>Atlas MongoDB: Serviço de nuvem para MongoDB.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526350"/>
            <a:ext cx="819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Neste slide, faremos uma breve introdução ao MongoDB, destacando sua importância como um banco de dados NoSQL.</a:t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Explicaremos que o MongoDB é ideal para lidar com grandes volumes de dados e que ele utiliza um modelo de dados flexível, baseado em documentos.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NoSQL: Uma Nova Abordagem para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pt-BR" sz="1700">
                <a:solidFill>
                  <a:schemeClr val="lt1"/>
                </a:solidFill>
              </a:rPr>
              <a:t>Alternativa aos bancos de dados relacionais;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pt-BR" sz="1700">
                <a:solidFill>
                  <a:schemeClr val="lt1"/>
                </a:solidFill>
              </a:rPr>
              <a:t>Não utiliza tabelas e esquemas rígidos;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pt-BR" sz="1700">
                <a:solidFill>
                  <a:schemeClr val="lt1"/>
                </a:solidFill>
              </a:rPr>
              <a:t>Modelos de dados flexíveis: documentos, chave-valor, grafos, colunas largas;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pt-BR" sz="1700">
                <a:solidFill>
                  <a:schemeClr val="lt1"/>
                </a:solidFill>
              </a:rPr>
              <a:t>Ideal para grandes volumes de dados e aplicações com alta escalabilidade.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850" y="1324075"/>
            <a:ext cx="3733625" cy="31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MongoDB: Características Principais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pt-BR" sz="1700">
                <a:solidFill>
                  <a:schemeClr val="lt1"/>
                </a:solidFill>
              </a:rPr>
              <a:t>Banco de dados orientado a documentos;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pt-BR" sz="1700">
                <a:solidFill>
                  <a:schemeClr val="lt1"/>
                </a:solidFill>
              </a:rPr>
              <a:t>Utiliza JSON para armazenar dados;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pt-BR" sz="1700">
                <a:solidFill>
                  <a:schemeClr val="lt1"/>
                </a:solidFill>
              </a:rPr>
              <a:t>Esquema flexível: você define os campos conforme a necessidade;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pt-BR" sz="1700">
                <a:solidFill>
                  <a:schemeClr val="lt1"/>
                </a:solidFill>
              </a:rPr>
              <a:t>Alta performance e escalabilidade;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pt-BR" sz="1700">
                <a:solidFill>
                  <a:schemeClr val="lt1"/>
                </a:solidFill>
              </a:rPr>
              <a:t>Grande comunidade e ecossistema.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225" y="1257300"/>
            <a:ext cx="2951625" cy="28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Operações CRUD no MongoDB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75"/>
            <a:ext cx="4508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b="1" lang="pt-BR" sz="1700">
                <a:solidFill>
                  <a:schemeClr val="lt1"/>
                </a:solidFill>
              </a:rPr>
              <a:t>CREATE:</a:t>
            </a:r>
            <a:r>
              <a:rPr lang="pt-BR" sz="1700">
                <a:solidFill>
                  <a:schemeClr val="lt1"/>
                </a:solidFill>
              </a:rPr>
              <a:t> Inserir novos documentos em uma coleção;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b="1" lang="pt-BR" sz="1700">
                <a:solidFill>
                  <a:schemeClr val="lt1"/>
                </a:solidFill>
              </a:rPr>
              <a:t>READ:</a:t>
            </a:r>
            <a:r>
              <a:rPr lang="pt-BR" sz="1700">
                <a:solidFill>
                  <a:schemeClr val="lt1"/>
                </a:solidFill>
              </a:rPr>
              <a:t> Consultar documentos utilizando queries flexíveis;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b="1" lang="pt-BR" sz="1700">
                <a:solidFill>
                  <a:schemeClr val="lt1"/>
                </a:solidFill>
              </a:rPr>
              <a:t>UPDATE:</a:t>
            </a:r>
            <a:r>
              <a:rPr lang="pt-BR" sz="1700">
                <a:solidFill>
                  <a:schemeClr val="lt1"/>
                </a:solidFill>
              </a:rPr>
              <a:t> Modificar dados existentes em documentos;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700"/>
              <a:buAutoNum type="arabicPeriod"/>
            </a:pPr>
            <a:r>
              <a:rPr b="1" lang="pt-BR" sz="1700">
                <a:solidFill>
                  <a:schemeClr val="lt1"/>
                </a:solidFill>
              </a:rPr>
              <a:t>DELETE:</a:t>
            </a:r>
            <a:r>
              <a:rPr lang="pt-BR" sz="1700">
                <a:solidFill>
                  <a:schemeClr val="lt1"/>
                </a:solidFill>
              </a:rPr>
              <a:t> Remover documentos de uma coleção.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425" y="1333938"/>
            <a:ext cx="5711450" cy="24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512700" y="2121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/>
              <a:t>Tutorial Básico: CRUD com MongoDB</a:t>
            </a:r>
            <a:endParaRPr sz="3700"/>
          </a:p>
        </p:txBody>
      </p:sp>
      <p:sp>
        <p:nvSpPr>
          <p:cNvPr id="94" name="Google Shape;94;p18"/>
          <p:cNvSpPr txBox="1"/>
          <p:nvPr/>
        </p:nvSpPr>
        <p:spPr>
          <a:xfrm>
            <a:off x="639625" y="3561300"/>
            <a:ext cx="52809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Pré-requisitos:</a:t>
            </a:r>
            <a:endParaRPr b="1"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Old Standard TT"/>
              <a:buChar char="●"/>
            </a:pPr>
            <a:r>
              <a:rPr lang="pt-BR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Instalação do MongoDB</a:t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Old Standard TT"/>
              <a:buChar char="●"/>
            </a:pPr>
            <a:r>
              <a:rPr lang="pt-BR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Conhecimentos básicos do MongoDB</a:t>
            </a:r>
            <a:endParaRPr sz="2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71675"/>
            <a:ext cx="3999900" cy="20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</a:rPr>
              <a:t>1. Conectar ao MongoDB: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BASH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mongo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832400" y="1171675"/>
            <a:ext cx="3999900" cy="20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</a:rPr>
              <a:t>2. Criar um banco de dados: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JavaScript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meu_banco_de_dados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3969875"/>
            <a:ext cx="85611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Obs: As coleções são criadas automaticamente quando você insere um documento.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712475"/>
            <a:ext cx="3999900" cy="20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</a:rPr>
              <a:t>Inserir um documento (CREATE)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832400" y="712475"/>
            <a:ext cx="3999900" cy="20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</a:rPr>
              <a:t>Consultar documentos (READ)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" name="Google Shape;108;p20"/>
          <p:cNvSpPr txBox="1"/>
          <p:nvPr/>
        </p:nvSpPr>
        <p:spPr>
          <a:xfrm>
            <a:off x="311700" y="2887225"/>
            <a:ext cx="38121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Atualizar documentos (UPDATE)</a:t>
            </a:r>
            <a:endParaRPr b="1"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4979" l="0" r="0" t="0"/>
          <a:stretch/>
        </p:blipFill>
        <p:spPr>
          <a:xfrm>
            <a:off x="977550" y="1312450"/>
            <a:ext cx="2913825" cy="8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6106" l="0" r="0" t="6656"/>
          <a:stretch/>
        </p:blipFill>
        <p:spPr>
          <a:xfrm>
            <a:off x="4993325" y="1362375"/>
            <a:ext cx="3581400" cy="7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4762625" y="2887225"/>
            <a:ext cx="39999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Remover</a:t>
            </a:r>
            <a:r>
              <a:rPr b="1" lang="pt-BR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documentos (DELETE)</a:t>
            </a:r>
            <a:endParaRPr b="1"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6225" y="3583300"/>
            <a:ext cx="3514725" cy="2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6">
            <a:alphaModFix/>
          </a:blip>
          <a:srcRect b="0" l="0" r="0" t="12739"/>
          <a:stretch/>
        </p:blipFill>
        <p:spPr>
          <a:xfrm>
            <a:off x="509975" y="3583300"/>
            <a:ext cx="3495675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11700" y="4139575"/>
            <a:ext cx="82629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 MongoDB oferece uma vasta gama de funcionalidades, como índices, agregações, replicação e sharding.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Conclusão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01600"/>
            <a:ext cx="85206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</a:rPr>
              <a:t>Vimos como esse banco de dados não relacional se destaca pela sua flexibilidade, escalabilidade e facilidade de uso.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</a:rPr>
              <a:t>O MongoDB não é apenas mais um banco de dados. Ele é uma plataforma completa que oferece uma série de ferramentas e recursos para você construir aplicações modernas e eficientes.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>
                <a:solidFill>
                  <a:schemeClr val="lt1"/>
                </a:solidFill>
              </a:rPr>
              <a:t>Com o MongoDB, você pode lidar com grandes volumes de dados, construir aplicações em tempo real e muito mais. Além disso, a comunidade ativa do MongoDB garante que você sempre terá suporte e recursos para se desenvolver.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