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61" r:id="rId3"/>
    <p:sldId id="262" r:id="rId4"/>
    <p:sldId id="263" r:id="rId5"/>
    <p:sldId id="257"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9198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34707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52746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47890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60244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1/30/2015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7345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1/30/2015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78811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1/30/2015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28352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81346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1/30/2015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95031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smtClean="0"/>
              <a:pPr/>
              <a:t>1/30/2015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23361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smtClean="0"/>
              <a:pPr/>
              <a:t>1/30/2015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69602615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9848" y="1298448"/>
            <a:ext cx="7315200" cy="1908048"/>
          </a:xfrm>
        </p:spPr>
        <p:txBody>
          <a:bodyPr>
            <a:normAutofit fontScale="90000"/>
          </a:bodyPr>
          <a:lstStyle/>
          <a:p>
            <a:pPr algn="ctr"/>
            <a:r>
              <a:rPr lang="es-MX" sz="13800" dirty="0" smtClean="0"/>
              <a:t>GIT</a:t>
            </a:r>
            <a:endParaRPr lang="es-MX" sz="13800" dirty="0"/>
          </a:p>
        </p:txBody>
      </p:sp>
      <p:sp>
        <p:nvSpPr>
          <p:cNvPr id="3" name="Subtítulo 2"/>
          <p:cNvSpPr>
            <a:spLocks noGrp="1"/>
          </p:cNvSpPr>
          <p:nvPr>
            <p:ph type="subTitle" idx="1"/>
          </p:nvPr>
        </p:nvSpPr>
        <p:spPr>
          <a:xfrm>
            <a:off x="1100015" y="3852672"/>
            <a:ext cx="7315200" cy="1731974"/>
          </a:xfrm>
        </p:spPr>
        <p:txBody>
          <a:bodyPr>
            <a:normAutofit/>
          </a:bodyPr>
          <a:lstStyle/>
          <a:p>
            <a:pPr algn="ctr"/>
            <a:r>
              <a:rPr lang="es-MX" sz="3200" b="1" dirty="0" smtClean="0"/>
              <a:t>PROGRAMACIÓN WEB</a:t>
            </a:r>
          </a:p>
          <a:p>
            <a:pPr algn="ctr"/>
            <a:endParaRPr lang="es-MX" sz="3200" dirty="0"/>
          </a:p>
          <a:p>
            <a:pPr algn="r"/>
            <a:r>
              <a:rPr lang="es-MX" sz="3200" dirty="0" err="1" smtClean="0"/>
              <a:t>Albanil</a:t>
            </a:r>
            <a:r>
              <a:rPr lang="es-MX" sz="3200" dirty="0" smtClean="0"/>
              <a:t> Valdez Aline </a:t>
            </a:r>
            <a:r>
              <a:rPr lang="es-MX" sz="3200" dirty="0" err="1" smtClean="0"/>
              <a:t>Aidee</a:t>
            </a:r>
            <a:endParaRPr lang="es-MX" sz="3200" dirty="0"/>
          </a:p>
        </p:txBody>
      </p:sp>
    </p:spTree>
    <p:extLst>
      <p:ext uri="{BB962C8B-B14F-4D97-AF65-F5344CB8AC3E}">
        <p14:creationId xmlns:p14="http://schemas.microsoft.com/office/powerpoint/2010/main" val="305937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un sistema controlador de versiones local?</a:t>
            </a:r>
            <a:endParaRPr lang="es-ES" dirty="0"/>
          </a:p>
        </p:txBody>
      </p:sp>
      <p:sp>
        <p:nvSpPr>
          <p:cNvPr id="3" name="Marcador de contenido 2"/>
          <p:cNvSpPr>
            <a:spLocks noGrp="1"/>
          </p:cNvSpPr>
          <p:nvPr>
            <p:ph sz="half" idx="1"/>
          </p:nvPr>
        </p:nvSpPr>
        <p:spPr>
          <a:xfrm>
            <a:off x="3603218" y="952901"/>
            <a:ext cx="2677266" cy="5120640"/>
          </a:xfrm>
        </p:spPr>
        <p:txBody>
          <a:bodyPr>
            <a:normAutofit fontScale="92500" lnSpcReduction="10000"/>
          </a:bodyPr>
          <a:lstStyle/>
          <a:p>
            <a:pPr marL="0" indent="0" algn="just">
              <a:buNone/>
            </a:pPr>
            <a:r>
              <a:rPr lang="es-MX" dirty="0"/>
              <a:t>Un método de control de versiones usado por mucha gente es copiar los archivos a otro directorio (quizás indicando la fecha y hora en que lo hicieron, si son avispados). Este enfoque es muy común porque es muy simple, pero también tremendamente propenso a errores. Es fácil olvidar en qué directorio te encuentras, y guardar accidentalmente en el archivo equivocado o sobrescribir archivos que no querías.</a:t>
            </a:r>
            <a:endParaRPr lang="es-ES" dirty="0"/>
          </a:p>
        </p:txBody>
      </p:sp>
      <p:pic>
        <p:nvPicPr>
          <p:cNvPr id="7" name="Marcador de contenido 6"/>
          <p:cNvPicPr>
            <a:picLocks noGrp="1" noChangeAspect="1"/>
          </p:cNvPicPr>
          <p:nvPr>
            <p:ph sz="half" idx="2"/>
          </p:nvPr>
        </p:nvPicPr>
        <p:blipFill>
          <a:blip r:embed="rId2"/>
          <a:stretch>
            <a:fillRect/>
          </a:stretch>
        </p:blipFill>
        <p:spPr>
          <a:xfrm>
            <a:off x="6378476" y="1238849"/>
            <a:ext cx="5203758" cy="4371157"/>
          </a:xfrm>
          <a:prstGeom prst="rect">
            <a:avLst/>
          </a:prstGeom>
        </p:spPr>
      </p:pic>
    </p:spTree>
    <p:extLst>
      <p:ext uri="{BB962C8B-B14F-4D97-AF65-F5344CB8AC3E}">
        <p14:creationId xmlns:p14="http://schemas.microsoft.com/office/powerpoint/2010/main" val="375691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un sistema controlador de versiones centralizados?</a:t>
            </a:r>
            <a:endParaRPr lang="es-ES" dirty="0"/>
          </a:p>
        </p:txBody>
      </p:sp>
      <p:sp>
        <p:nvSpPr>
          <p:cNvPr id="3" name="Marcador de contenido 2"/>
          <p:cNvSpPr>
            <a:spLocks noGrp="1"/>
          </p:cNvSpPr>
          <p:nvPr>
            <p:ph sz="half" idx="1"/>
          </p:nvPr>
        </p:nvSpPr>
        <p:spPr>
          <a:xfrm>
            <a:off x="3603218" y="952901"/>
            <a:ext cx="2677266" cy="5120640"/>
          </a:xfrm>
        </p:spPr>
        <p:txBody>
          <a:bodyPr>
            <a:normAutofit/>
          </a:bodyPr>
          <a:lstStyle/>
          <a:p>
            <a:pPr marL="0" indent="0" algn="just">
              <a:buNone/>
            </a:pPr>
            <a:r>
              <a:rPr lang="es-MX" dirty="0"/>
              <a:t> Estos sistemas, como CVS, </a:t>
            </a:r>
            <a:r>
              <a:rPr lang="es-MX" dirty="0" err="1"/>
              <a:t>Subversion</a:t>
            </a:r>
            <a:r>
              <a:rPr lang="es-MX" dirty="0"/>
              <a:t>, y </a:t>
            </a:r>
            <a:r>
              <a:rPr lang="es-MX" dirty="0" err="1"/>
              <a:t>Perforce</a:t>
            </a:r>
            <a:r>
              <a:rPr lang="es-MX" dirty="0"/>
              <a:t>, tienen un único servidor que contiene todos los archivos versionados, y varios clientes que descargan los archivos desde ese lugar central. Durante muchos años éste ha sido el estándar para el control de versiones</a:t>
            </a:r>
            <a:endParaRPr lang="es-ES" dirty="0"/>
          </a:p>
        </p:txBody>
      </p:sp>
      <p:pic>
        <p:nvPicPr>
          <p:cNvPr id="5" name="Marcador de contenido 4"/>
          <p:cNvPicPr>
            <a:picLocks noGrp="1" noChangeAspect="1"/>
          </p:cNvPicPr>
          <p:nvPr>
            <p:ph sz="half" idx="2"/>
          </p:nvPr>
        </p:nvPicPr>
        <p:blipFill>
          <a:blip r:embed="rId2"/>
          <a:stretch>
            <a:fillRect/>
          </a:stretch>
        </p:blipFill>
        <p:spPr>
          <a:xfrm>
            <a:off x="6470962" y="1467973"/>
            <a:ext cx="4990955" cy="3912909"/>
          </a:xfrm>
          <a:prstGeom prst="rect">
            <a:avLst/>
          </a:prstGeom>
        </p:spPr>
      </p:pic>
    </p:spTree>
    <p:extLst>
      <p:ext uri="{BB962C8B-B14F-4D97-AF65-F5344CB8AC3E}">
        <p14:creationId xmlns:p14="http://schemas.microsoft.com/office/powerpoint/2010/main" val="411898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un sistema controlador de versiones local?</a:t>
            </a:r>
            <a:endParaRPr lang="es-ES" dirty="0"/>
          </a:p>
        </p:txBody>
      </p:sp>
      <p:sp>
        <p:nvSpPr>
          <p:cNvPr id="3" name="Marcador de contenido 2"/>
          <p:cNvSpPr>
            <a:spLocks noGrp="1"/>
          </p:cNvSpPr>
          <p:nvPr>
            <p:ph sz="half" idx="1"/>
          </p:nvPr>
        </p:nvSpPr>
        <p:spPr>
          <a:xfrm>
            <a:off x="3603218" y="952901"/>
            <a:ext cx="2677266" cy="5120640"/>
          </a:xfrm>
        </p:spPr>
        <p:txBody>
          <a:bodyPr>
            <a:normAutofit fontScale="92500" lnSpcReduction="10000"/>
          </a:bodyPr>
          <a:lstStyle/>
          <a:p>
            <a:pPr marL="0" indent="0" algn="just">
              <a:buNone/>
            </a:pPr>
            <a:r>
              <a:rPr lang="es-MX" dirty="0"/>
              <a:t>En un DVCS (como </a:t>
            </a:r>
            <a:r>
              <a:rPr lang="es-MX" dirty="0" err="1"/>
              <a:t>Git</a:t>
            </a:r>
            <a:r>
              <a:rPr lang="es-MX" dirty="0"/>
              <a:t>, Mercurial, </a:t>
            </a:r>
            <a:r>
              <a:rPr lang="es-MX" dirty="0" err="1"/>
              <a:t>Bazaar</a:t>
            </a:r>
            <a:r>
              <a:rPr lang="es-MX" dirty="0"/>
              <a:t> o </a:t>
            </a:r>
            <a:r>
              <a:rPr lang="es-MX" dirty="0" err="1"/>
              <a:t>Darcs</a:t>
            </a:r>
            <a:r>
              <a:rPr lang="es-MX" dirty="0"/>
              <a:t>), los clientes no sólo descargan la última instantánea de los archivos: replican completamente el repositorio. Así, si un servidor muere, y estos sistemas estaban colaborando a través de él, cualquiera de los repositorios de los clientes puede copiarse en el servidor para restaurarlo. Cada vez que se descarga una instantánea, en realidad se hace una copia de seguridad completa de todos los </a:t>
            </a:r>
            <a:r>
              <a:rPr lang="es-MX" dirty="0" smtClean="0"/>
              <a:t>datos.</a:t>
            </a:r>
            <a:endParaRPr lang="es-ES" dirty="0"/>
          </a:p>
        </p:txBody>
      </p:sp>
      <p:pic>
        <p:nvPicPr>
          <p:cNvPr id="4" name="Marcador de contenido 3"/>
          <p:cNvPicPr>
            <a:picLocks noGrp="1" noChangeAspect="1"/>
          </p:cNvPicPr>
          <p:nvPr>
            <p:ph sz="half" idx="2"/>
          </p:nvPr>
        </p:nvPicPr>
        <p:blipFill>
          <a:blip r:embed="rId2"/>
          <a:stretch>
            <a:fillRect/>
          </a:stretch>
        </p:blipFill>
        <p:spPr>
          <a:xfrm>
            <a:off x="6425182" y="786755"/>
            <a:ext cx="4868294" cy="5481698"/>
          </a:xfrm>
          <a:prstGeom prst="rect">
            <a:avLst/>
          </a:prstGeom>
        </p:spPr>
      </p:pic>
    </p:spTree>
    <p:extLst>
      <p:ext uri="{BB962C8B-B14F-4D97-AF65-F5344CB8AC3E}">
        <p14:creationId xmlns:p14="http://schemas.microsoft.com/office/powerpoint/2010/main" val="396687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GIT?</a:t>
            </a:r>
            <a:endParaRPr lang="es-MX" dirty="0"/>
          </a:p>
        </p:txBody>
      </p:sp>
      <p:sp>
        <p:nvSpPr>
          <p:cNvPr id="3" name="Marcador de contenido 2"/>
          <p:cNvSpPr>
            <a:spLocks noGrp="1"/>
          </p:cNvSpPr>
          <p:nvPr>
            <p:ph idx="1"/>
          </p:nvPr>
        </p:nvSpPr>
        <p:spPr>
          <a:xfrm>
            <a:off x="3869268" y="864108"/>
            <a:ext cx="7315200" cy="1696212"/>
          </a:xfrm>
        </p:spPr>
        <p:txBody>
          <a:bodyPr/>
          <a:lstStyle/>
          <a:p>
            <a:r>
              <a:rPr lang="es-MX" dirty="0" err="1"/>
              <a:t>Git</a:t>
            </a:r>
            <a:r>
              <a:rPr lang="es-MX" dirty="0"/>
              <a:t> es un sistema de control de versiones distribuido cuyo objetivo es el de permitir mantener una gran cantidad de código a una gran cantidad de programadores eficientemente.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2134" y="2560320"/>
            <a:ext cx="5524500" cy="2190750"/>
          </a:xfrm>
          <a:prstGeom prst="rect">
            <a:avLst/>
          </a:prstGeom>
        </p:spPr>
      </p:pic>
    </p:spTree>
    <p:extLst>
      <p:ext uri="{BB962C8B-B14F-4D97-AF65-F5344CB8AC3E}">
        <p14:creationId xmlns:p14="http://schemas.microsoft.com/office/powerpoint/2010/main" val="302543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¿CÓMO FUNCIONA?</a:t>
            </a:r>
            <a:endParaRPr lang="es-MX" dirty="0"/>
          </a:p>
        </p:txBody>
      </p:sp>
      <p:sp>
        <p:nvSpPr>
          <p:cNvPr id="3" name="Marcador de contenido 2"/>
          <p:cNvSpPr>
            <a:spLocks noGrp="1"/>
          </p:cNvSpPr>
          <p:nvPr>
            <p:ph idx="1"/>
          </p:nvPr>
        </p:nvSpPr>
        <p:spPr/>
        <p:txBody>
          <a:bodyPr/>
          <a:lstStyle/>
          <a:p>
            <a:r>
              <a:rPr lang="es-MX" dirty="0">
                <a:solidFill>
                  <a:schemeClr val="tx1"/>
                </a:solidFill>
              </a:rPr>
              <a:t>Uno de los fundamentos principales de </a:t>
            </a:r>
            <a:r>
              <a:rPr lang="es-MX" b="1" dirty="0" err="1" smtClean="0">
                <a:solidFill>
                  <a:schemeClr val="tx1"/>
                </a:solidFill>
              </a:rPr>
              <a:t>Git</a:t>
            </a:r>
            <a:r>
              <a:rPr lang="es-MX" dirty="0">
                <a:solidFill>
                  <a:schemeClr val="tx1"/>
                </a:solidFill>
              </a:rPr>
              <a:t> es que se va a realizar un desarrollo de programación </a:t>
            </a:r>
            <a:r>
              <a:rPr lang="es-MX" dirty="0" smtClean="0">
                <a:solidFill>
                  <a:schemeClr val="tx1"/>
                </a:solidFill>
              </a:rPr>
              <a:t>lineal.</a:t>
            </a:r>
          </a:p>
          <a:p>
            <a:r>
              <a:rPr lang="es-MX" dirty="0" smtClean="0">
                <a:solidFill>
                  <a:schemeClr val="tx1"/>
                </a:solidFill>
              </a:rPr>
              <a:t> </a:t>
            </a:r>
            <a:r>
              <a:rPr lang="es-MX" dirty="0">
                <a:solidFill>
                  <a:schemeClr val="tx1"/>
                </a:solidFill>
              </a:rPr>
              <a:t>Los cambios locales realizados por cada uno de los desarrolladores serán propagados por el resto de repositorios (discos duros del resto de desarrolladores</a:t>
            </a:r>
            <a:r>
              <a:rPr lang="es-MX" dirty="0" smtClean="0">
                <a:solidFill>
                  <a:schemeClr val="tx1"/>
                </a:solidFill>
              </a:rPr>
              <a:t>).</a:t>
            </a:r>
          </a:p>
          <a:p>
            <a:r>
              <a:rPr lang="es-MX" dirty="0" smtClean="0">
                <a:solidFill>
                  <a:schemeClr val="tx1"/>
                </a:solidFill>
              </a:rPr>
              <a:t>Una </a:t>
            </a:r>
            <a:r>
              <a:rPr lang="es-MX" dirty="0">
                <a:solidFill>
                  <a:schemeClr val="tx1"/>
                </a:solidFill>
              </a:rPr>
              <a:t>de las ventajas de </a:t>
            </a:r>
            <a:r>
              <a:rPr lang="es-MX" b="1" dirty="0" err="1" smtClean="0">
                <a:solidFill>
                  <a:schemeClr val="tx1"/>
                </a:solidFill>
              </a:rPr>
              <a:t>Git</a:t>
            </a:r>
            <a:r>
              <a:rPr lang="es-MX" dirty="0">
                <a:solidFill>
                  <a:schemeClr val="tx1"/>
                </a:solidFill>
              </a:rPr>
              <a:t> es que podemos trabajar en local de manera que dispongamos de control de versionado sobre el proyecto que estemos realizando sin necesidades de estar conectado a un repositorio </a:t>
            </a:r>
            <a:r>
              <a:rPr lang="es-MX" dirty="0" smtClean="0">
                <a:solidFill>
                  <a:schemeClr val="tx1"/>
                </a:solidFill>
              </a:rPr>
              <a:t>central</a:t>
            </a:r>
            <a:endParaRPr lang="es-MX" dirty="0">
              <a:solidFill>
                <a:schemeClr val="tx1"/>
              </a:solidFill>
            </a:endParaRPr>
          </a:p>
        </p:txBody>
      </p:sp>
    </p:spTree>
    <p:extLst>
      <p:ext uri="{BB962C8B-B14F-4D97-AF65-F5344CB8AC3E}">
        <p14:creationId xmlns:p14="http://schemas.microsoft.com/office/powerpoint/2010/main" val="322497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41369" y="663047"/>
            <a:ext cx="6909264" cy="538609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s-ES" sz="34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FIN</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272889704"/>
      </p:ext>
    </p:extLst>
  </p:cSld>
  <p:clrMapOvr>
    <a:masterClrMapping/>
  </p:clrMapOvr>
</p:sld>
</file>

<file path=ppt/theme/theme1.xml><?xml version="1.0" encoding="utf-8"?>
<a:theme xmlns:a="http://schemas.openxmlformats.org/drawingml/2006/main" name="Marco">
  <a:themeElements>
    <a:clrScheme name="Marco">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TC103457475[[fn=Marco]]</Template>
  <TotalTime>187</TotalTime>
  <Words>239</Words>
  <Application>Microsoft Office PowerPoint</Application>
  <PresentationFormat>Panorámica</PresentationFormat>
  <Paragraphs>17</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Corbel</vt:lpstr>
      <vt:lpstr>Wingdings 2</vt:lpstr>
      <vt:lpstr>Marco</vt:lpstr>
      <vt:lpstr>GIT</vt:lpstr>
      <vt:lpstr>¿Qué es un sistema controlador de versiones local?</vt:lpstr>
      <vt:lpstr>¿Qué es un sistema controlador de versiones centralizados?</vt:lpstr>
      <vt:lpstr>¿Qué es un sistema controlador de versiones local?</vt:lpstr>
      <vt:lpstr>¿QUÉ ES GIT?</vt:lpstr>
      <vt:lpstr>¿CÓMO FUNCIONA?</vt:lpstr>
      <vt:lpstr>Presentación de PowerPoint</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Aline</dc:creator>
  <cp:lastModifiedBy>Aidee Albanil</cp:lastModifiedBy>
  <cp:revision>6</cp:revision>
  <dcterms:created xsi:type="dcterms:W3CDTF">2014-01-22T20:07:39Z</dcterms:created>
  <dcterms:modified xsi:type="dcterms:W3CDTF">2015-01-30T21:42:13Z</dcterms:modified>
</cp:coreProperties>
</file>