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31/01/2014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31/01/2014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31/01/2014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467544" y="2132856"/>
            <a:ext cx="7772400" cy="1470025"/>
          </a:xfrm>
        </p:spPr>
        <p:txBody>
          <a:bodyPr>
            <a:noAutofit/>
          </a:bodyPr>
          <a:lstStyle/>
          <a:p>
            <a:r>
              <a:rPr lang="es-ES" sz="9600" dirty="0" err="1" smtClean="0">
                <a:latin typeface="Adobe Gothic Std B" pitchFamily="34" charset="-128"/>
                <a:ea typeface="Adobe Gothic Std B" pitchFamily="34" charset="-128"/>
              </a:rPr>
              <a:t>Git</a:t>
            </a:r>
            <a:endParaRPr lang="es-ES" sz="96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4679504" y="6158136"/>
            <a:ext cx="4464496" cy="699864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De Acha Kun Ion Michel</a:t>
            </a:r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Git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   </a:t>
            </a:r>
            <a:r>
              <a:rPr lang="es-ES" dirty="0" err="1" smtClean="0"/>
              <a:t>Git</a:t>
            </a:r>
            <a:r>
              <a:rPr lang="es-ES" dirty="0" smtClean="0"/>
              <a:t> es un software de control de versiones pensando en la eficiencia y la confiabilidad del mantenimiento de versiones de aplicaciones cuando estas tienen un gran número de archivos de código fuente.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Caracteristicas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Fuerte apoyo al </a:t>
            </a:r>
            <a:r>
              <a:rPr lang="es-ES" dirty="0" smtClean="0"/>
              <a:t>desarrollo </a:t>
            </a:r>
            <a:r>
              <a:rPr lang="es-ES" dirty="0" smtClean="0"/>
              <a:t>no </a:t>
            </a:r>
            <a:r>
              <a:rPr lang="es-ES" dirty="0" smtClean="0"/>
              <a:t>lineal.</a:t>
            </a:r>
          </a:p>
          <a:p>
            <a:r>
              <a:rPr lang="es-ES" dirty="0" smtClean="0"/>
              <a:t>Gestión distribuida</a:t>
            </a:r>
            <a:r>
              <a:rPr lang="es-ES" dirty="0" smtClean="0"/>
              <a:t>.</a:t>
            </a:r>
          </a:p>
          <a:p>
            <a:r>
              <a:rPr lang="es-ES" dirty="0" smtClean="0"/>
              <a:t>Gestión eficiente de proyectos </a:t>
            </a:r>
            <a:r>
              <a:rPr lang="es-ES" dirty="0" smtClean="0"/>
              <a:t>grandes.</a:t>
            </a:r>
          </a:p>
          <a:p>
            <a:r>
              <a:rPr lang="es-ES" dirty="0" err="1" smtClean="0"/>
              <a:t>Realmacenamiento</a:t>
            </a:r>
            <a:r>
              <a:rPr lang="es-ES" dirty="0" smtClean="0"/>
              <a:t> periódico en </a:t>
            </a:r>
            <a:r>
              <a:rPr lang="es-ES" dirty="0" smtClean="0"/>
              <a:t>paquetes.</a:t>
            </a:r>
          </a:p>
          <a:p>
            <a:r>
              <a:rPr lang="es-ES" dirty="0" smtClean="0"/>
              <a:t>Puede </a:t>
            </a:r>
            <a:r>
              <a:rPr lang="es-ES" dirty="0" smtClean="0"/>
              <a:t>emular servidores </a:t>
            </a:r>
            <a:r>
              <a:rPr lang="es-ES" dirty="0" smtClean="0"/>
              <a:t>CVS.</a:t>
            </a:r>
          </a:p>
          <a:p>
            <a:r>
              <a:rPr lang="es-ES" dirty="0" smtClean="0"/>
              <a:t>Los almacenes de información pueden </a:t>
            </a:r>
            <a:r>
              <a:rPr lang="es-ES" dirty="0" smtClean="0"/>
              <a:t>publicarse </a:t>
            </a:r>
            <a:r>
              <a:rPr lang="es-ES" dirty="0" smtClean="0"/>
              <a:t>a través de una conexión TCP/IP simple o a través de cifrado </a:t>
            </a:r>
            <a:r>
              <a:rPr lang="es-ES" dirty="0" smtClean="0"/>
              <a:t>SSH.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Office PowerPoint</Application>
  <PresentationFormat>Presentación en pantalla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Git</vt:lpstr>
      <vt:lpstr>Git</vt:lpstr>
      <vt:lpstr>Caracteristicas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Michel</dc:creator>
  <cp:lastModifiedBy>Michel</cp:lastModifiedBy>
  <cp:revision>2</cp:revision>
  <dcterms:created xsi:type="dcterms:W3CDTF">2014-01-30T00:21:50Z</dcterms:created>
  <dcterms:modified xsi:type="dcterms:W3CDTF">2014-02-01T00:52:11Z</dcterms:modified>
</cp:coreProperties>
</file>