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19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8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7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3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9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0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4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jaxshake.com/es/JS/1111/jquery.html" TargetMode="External"/><Relationship Id="rId2" Type="http://schemas.openxmlformats.org/officeDocument/2006/relationships/hyperlink" Target="http://www.lawebera.es/como-hacer/ejemplos-jque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undogeek.net/archivos/2010/04/21/tutorial-rapido-de-jquery/" TargetMode="External"/><Relationship Id="rId2" Type="http://schemas.openxmlformats.org/officeDocument/2006/relationships/hyperlink" Target="http://programacionya.com/%C2%BFque-es-y-para-que-sirve-jqu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jaxshake.com/es/JS/1111/jquery.html" TargetMode="External"/><Relationship Id="rId4" Type="http://schemas.openxmlformats.org/officeDocument/2006/relationships/hyperlink" Target="http://www.lawebera.es/como-hacer/ejemplos-j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66246"/>
            <a:ext cx="8144134" cy="716627"/>
          </a:xfrm>
        </p:spPr>
        <p:txBody>
          <a:bodyPr/>
          <a:lstStyle/>
          <a:p>
            <a:r>
              <a:rPr lang="es-MX" sz="2400" dirty="0" smtClean="0"/>
              <a:t>“</a:t>
            </a:r>
            <a:r>
              <a:rPr lang="es-MX" sz="2400" dirty="0"/>
              <a:t>La librería JavaScript para escribir menos y </a:t>
            </a:r>
            <a:r>
              <a:rPr lang="es-MX" sz="2400" dirty="0" smtClean="0"/>
              <a:t>hacer más”</a:t>
            </a:r>
            <a:endParaRPr lang="es-MX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14153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 smtClean="0"/>
              <a:t>Albanil</a:t>
            </a:r>
            <a:r>
              <a:rPr lang="es-MX" dirty="0" smtClean="0"/>
              <a:t> Valdez Aline </a:t>
            </a:r>
            <a:r>
              <a:rPr lang="es-MX" dirty="0" err="1" smtClean="0"/>
              <a:t>Aidee</a:t>
            </a:r>
            <a:endParaRPr lang="es-MX" dirty="0" smtClean="0"/>
          </a:p>
          <a:p>
            <a:r>
              <a:rPr lang="es-MX" dirty="0" smtClean="0"/>
              <a:t>De Hacha </a:t>
            </a:r>
            <a:r>
              <a:rPr lang="es-MX" dirty="0" err="1" smtClean="0"/>
              <a:t>Kun</a:t>
            </a:r>
            <a:r>
              <a:rPr lang="es-MX" dirty="0" smtClean="0"/>
              <a:t> Ion Michelle</a:t>
            </a:r>
          </a:p>
          <a:p>
            <a:r>
              <a:rPr lang="es-MX" dirty="0" smtClean="0"/>
              <a:t>Gudiño Portilla</a:t>
            </a:r>
          </a:p>
          <a:p>
            <a:r>
              <a:rPr lang="es-MX" dirty="0" smtClean="0"/>
              <a:t>Hernández Soledad Daniel</a:t>
            </a:r>
          </a:p>
          <a:p>
            <a:r>
              <a:rPr lang="es-MX" dirty="0" smtClean="0"/>
              <a:t>Ramírez </a:t>
            </a:r>
            <a:r>
              <a:rPr lang="es-MX" dirty="0" err="1" smtClean="0"/>
              <a:t>Marinez</a:t>
            </a:r>
            <a:r>
              <a:rPr lang="es-MX" dirty="0" smtClean="0"/>
              <a:t> </a:t>
            </a:r>
            <a:r>
              <a:rPr lang="es-MX" dirty="0" err="1" smtClean="0"/>
              <a:t>Adrian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9107425" y="2866246"/>
            <a:ext cx="30845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600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951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jQuery</a:t>
            </a:r>
            <a:r>
              <a:rPr lang="es-MX" dirty="0" smtClean="0"/>
              <a:t>?..................................Daniel</a:t>
            </a:r>
          </a:p>
          <a:p>
            <a:r>
              <a:rPr lang="es-MX" dirty="0" smtClean="0"/>
              <a:t>¿Para que sirve </a:t>
            </a:r>
            <a:r>
              <a:rPr lang="es-MX" dirty="0" err="1" smtClean="0"/>
              <a:t>jQuery</a:t>
            </a:r>
            <a:r>
              <a:rPr lang="es-MX" dirty="0" smtClean="0"/>
              <a:t>?.........................</a:t>
            </a:r>
            <a:r>
              <a:rPr lang="es-MX" dirty="0" err="1" smtClean="0"/>
              <a:t>Adrian</a:t>
            </a:r>
            <a:endParaRPr lang="es-MX" dirty="0" smtClean="0"/>
          </a:p>
          <a:p>
            <a:r>
              <a:rPr lang="es-MX" dirty="0" smtClean="0"/>
              <a:t>¿Cuáles son sus características?................Aline</a:t>
            </a:r>
          </a:p>
          <a:p>
            <a:r>
              <a:rPr lang="es-MX" dirty="0" smtClean="0"/>
              <a:t>¿Cómo usar </a:t>
            </a:r>
            <a:r>
              <a:rPr lang="es-MX" dirty="0" err="1" smtClean="0"/>
              <a:t>jQuery</a:t>
            </a:r>
            <a:r>
              <a:rPr lang="es-MX" dirty="0" smtClean="0"/>
              <a:t>?..............................????</a:t>
            </a:r>
          </a:p>
          <a:p>
            <a:r>
              <a:rPr lang="es-MX" dirty="0" smtClean="0"/>
              <a:t>Ejemplo…………………………………………………………????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7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jQuery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530220"/>
            <a:ext cx="4476895" cy="35722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Es la librería </a:t>
            </a:r>
            <a:r>
              <a:rPr lang="es-MX" dirty="0"/>
              <a:t>JavaScript más utilizada actualmente, y es que, además, es gratuita, de código abierto (bajo licencia MIT y GPL </a:t>
            </a:r>
            <a:r>
              <a:rPr lang="es-MX" dirty="0" smtClean="0"/>
              <a:t>v2) </a:t>
            </a:r>
            <a:r>
              <a:rPr lang="es-MX" dirty="0"/>
              <a:t>e increíblemente </a:t>
            </a:r>
            <a:r>
              <a:rPr lang="es-MX" dirty="0" smtClean="0"/>
              <a:t>ligera.</a:t>
            </a:r>
          </a:p>
          <a:p>
            <a:pPr marL="0" indent="0" algn="just">
              <a:buNone/>
            </a:pPr>
            <a:r>
              <a:rPr lang="es-MX" dirty="0"/>
              <a:t>Fue creada inicialmente por John </a:t>
            </a:r>
            <a:r>
              <a:rPr lang="es-MX" dirty="0" err="1"/>
              <a:t>Resig</a:t>
            </a:r>
            <a:r>
              <a:rPr lang="es-MX" dirty="0"/>
              <a:t>, que permite simplificar la manera de interactuar con los </a:t>
            </a:r>
            <a:r>
              <a:rPr lang="es-MX" dirty="0" smtClean="0"/>
              <a:t>documentos HTML</a:t>
            </a:r>
            <a:r>
              <a:rPr lang="es-MX" dirty="0"/>
              <a:t>, manipular el árbol DOM, manejar eventos, desarrollar animaciones y agregar interacción con la técnica AJAX a páginas web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5" y="2268473"/>
            <a:ext cx="6000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</a:t>
            </a:r>
            <a:r>
              <a:rPr lang="es-MX" dirty="0" err="1" smtClean="0"/>
              <a:t>jQuery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4659775" cy="41736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 err="1"/>
              <a:t>jQuery</a:t>
            </a:r>
            <a:r>
              <a:rPr lang="es-MX" dirty="0"/>
              <a:t> nos permite agregar efectos y funcionalidades complejas a nuestro sitio web, como por ejemplo: galerías de fotos dinámicas y elegantes, validación de formularios, calendarios, hacer aparecer y desaparecer elementos en nuestra página y muchas otras poderosas opciones. Otra ventaja sin duda es la posibilidad que nos brinda de trabajar con AJAX, sin preocuparnos de los detalles complejos de la programación.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39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¿Cuáles son sus características?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4696351" cy="422242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 err="1"/>
              <a:t>jQuery</a:t>
            </a:r>
            <a:r>
              <a:rPr lang="es-MX" dirty="0"/>
              <a:t> utiliza sintaxis muy parecida a CSS.</a:t>
            </a:r>
          </a:p>
          <a:p>
            <a:pPr algn="just"/>
            <a:r>
              <a:rPr lang="es-MX" dirty="0"/>
              <a:t>Funciona con series de elementos.</a:t>
            </a:r>
          </a:p>
          <a:p>
            <a:pPr algn="just"/>
            <a:r>
              <a:rPr lang="es-MX" dirty="0"/>
              <a:t>Permite manipular series de elementos y modificarlas con una simple línea de código. (Encadenamiento de enunciados).</a:t>
            </a:r>
          </a:p>
          <a:p>
            <a:pPr algn="just"/>
            <a:r>
              <a:rPr lang="es-MX" dirty="0"/>
              <a:t>Te ayuda a concentrarte en el resultado final.</a:t>
            </a:r>
          </a:p>
          <a:p>
            <a:pPr algn="just"/>
            <a:r>
              <a:rPr lang="es-MX" dirty="0" err="1"/>
              <a:t>jQuery</a:t>
            </a:r>
            <a:r>
              <a:rPr lang="es-MX" dirty="0"/>
              <a:t> es muy fácil de expandir, ya que cuenta con gran cantidad de </a:t>
            </a:r>
            <a:r>
              <a:rPr lang="es-MX" dirty="0" err="1"/>
              <a:t>plug-ins</a:t>
            </a:r>
            <a:r>
              <a:rPr lang="es-MX" dirty="0"/>
              <a:t> que se pueden utilizar o hasta crear uno propio.</a:t>
            </a:r>
          </a:p>
          <a:p>
            <a:pPr algn="just"/>
            <a:r>
              <a:rPr lang="es-MX" dirty="0"/>
              <a:t>Compatible con todos los navegadores modernos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Entre otras.</a:t>
            </a:r>
            <a:endParaRPr lang="es-MX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39" y="2808567"/>
            <a:ext cx="537285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usar </a:t>
            </a:r>
            <a:r>
              <a:rPr lang="es-MX" dirty="0" err="1" smtClean="0"/>
              <a:t>jQuery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423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Para hacer uso de </a:t>
            </a:r>
            <a:r>
              <a:rPr lang="es-MX" dirty="0" smtClean="0"/>
              <a:t>esta Librería, primero tenemos </a:t>
            </a:r>
            <a:r>
              <a:rPr lang="es-MX" dirty="0"/>
              <a:t>que bajarla directamente desde el sitio oficial. </a:t>
            </a:r>
            <a:endParaRPr lang="es-MX" dirty="0" smtClean="0"/>
          </a:p>
          <a:p>
            <a:pPr algn="just"/>
            <a:r>
              <a:rPr lang="es-MX" dirty="0" smtClean="0"/>
              <a:t>Una vez bajada…</a:t>
            </a:r>
          </a:p>
          <a:p>
            <a:pPr algn="just"/>
            <a:r>
              <a:rPr lang="es-MX" dirty="0" smtClean="0"/>
              <a:t>En nuestra </a:t>
            </a:r>
            <a:r>
              <a:rPr lang="es-MX" dirty="0"/>
              <a:t>página HTML </a:t>
            </a:r>
            <a:r>
              <a:rPr lang="es-MX" dirty="0" smtClean="0"/>
              <a:t>agregamos </a:t>
            </a:r>
            <a:r>
              <a:rPr lang="es-MX" dirty="0"/>
              <a:t>lo siguiente dentro del </a:t>
            </a:r>
            <a:r>
              <a:rPr lang="es-MX" dirty="0" err="1"/>
              <a:t>tag</a:t>
            </a:r>
            <a:r>
              <a:rPr lang="es-MX" dirty="0"/>
              <a:t> HEAD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/>
              <a:t>Podemos adjuntar la librería en dos modos, el reducido que es ideal para agilizar y acelerar la carga de las páginas o la versión extendida, la cual tiene más tamaño y es ideal para los desarrolladores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16" y="4348338"/>
            <a:ext cx="8117126" cy="4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www.lawebera.es/como-hacer/ejemplos-jquery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www.ajaxshake.com/es/JS/1111/jquery.html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En estas paginas vienen varios ejemplos… a quien le toque esta parte, elija el que quiera. Y si no lo quieren demostrar en clase.. Pongan una imagen del resultado ;)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07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s-MX" dirty="0">
                <a:hlinkClick r:id="rId2"/>
              </a:rPr>
              <a:t>http://programacionya.com/%C2%BFque-es-y-para-que-sirve-jquery/</a:t>
            </a:r>
            <a:endParaRPr lang="es-MX" dirty="0"/>
          </a:p>
          <a:p>
            <a:pPr marL="285750" indent="-285750"/>
            <a:r>
              <a:rPr lang="es-MX" dirty="0">
                <a:hlinkClick r:id="rId3"/>
              </a:rPr>
              <a:t>http://mundogeek.net/archivos/2010/04/21/tutorial-rapido-de-jquery/</a:t>
            </a:r>
            <a:endParaRPr lang="es-MX" dirty="0"/>
          </a:p>
          <a:p>
            <a:pPr marL="285750" indent="-285750"/>
            <a:r>
              <a:rPr lang="es-MX" dirty="0">
                <a:hlinkClick r:id="rId4"/>
              </a:rPr>
              <a:t>http://www.lawebera.es/como-hacer/ejemplos-jquery</a:t>
            </a:r>
            <a:endParaRPr lang="es-MX" dirty="0"/>
          </a:p>
          <a:p>
            <a:pPr marL="285750" indent="-285750"/>
            <a:r>
              <a:rPr lang="es-MX" dirty="0">
                <a:hlinkClick r:id="rId5"/>
              </a:rPr>
              <a:t>http://www.ajaxshake.com/es/JS/1111/jquery.html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3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179</TotalTime>
  <Words>393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“La librería JavaScript para escribir menos y hacer más”</vt:lpstr>
      <vt:lpstr>TEMAS:</vt:lpstr>
      <vt:lpstr>¿Qué es jQuery?</vt:lpstr>
      <vt:lpstr>¿Para qué sirve jQuery?</vt:lpstr>
      <vt:lpstr>¿Cuáles son sus características?</vt:lpstr>
      <vt:lpstr>¿Cómo usar jQuery?</vt:lpstr>
      <vt:lpstr>Ejemplo:</vt:lpstr>
      <vt:lpstr>BIBLIOGRAFÍA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(“La librería JavaScript para escribir menos y hacer más”</dc:title>
  <dc:creator>Aline</dc:creator>
  <cp:lastModifiedBy>Aline</cp:lastModifiedBy>
  <cp:revision>12</cp:revision>
  <dcterms:created xsi:type="dcterms:W3CDTF">2014-02-20T17:11:13Z</dcterms:created>
  <dcterms:modified xsi:type="dcterms:W3CDTF">2014-02-20T20:10:58Z</dcterms:modified>
</cp:coreProperties>
</file>