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08C72-6CF1-415A-B660-D7FD5D145E5B}" type="datetimeFigureOut">
              <a:rPr lang="es-MX" smtClean="0"/>
              <a:t>31/01/2014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EDA2E-0991-4309-9987-AC4EBBFD1E5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0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EDA2E-0991-4309-9987-AC4EBBFD1E5E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951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983088"/>
            <a:ext cx="8676222" cy="3200400"/>
          </a:xfrm>
        </p:spPr>
        <p:txBody>
          <a:bodyPr>
            <a:normAutofit/>
          </a:bodyPr>
          <a:lstStyle/>
          <a:p>
            <a:r>
              <a:rPr lang="es-MX" sz="8000" dirty="0" err="1" smtClean="0">
                <a:latin typeface="ITC Avant Garde Std Md" panose="020B0602020202020204" pitchFamily="34" charset="0"/>
              </a:rPr>
              <a:t>Git</a:t>
            </a:r>
            <a:r>
              <a:rPr lang="es-MX" sz="8000" dirty="0" smtClean="0">
                <a:latin typeface="ITC Avant Garde Std Md" panose="020B0602020202020204" pitchFamily="34" charset="0"/>
              </a:rPr>
              <a:t> &amp; </a:t>
            </a:r>
            <a:r>
              <a:rPr lang="es-MX" sz="8000" dirty="0" err="1" smtClean="0">
                <a:latin typeface="ITC Avant Garde Std Md" panose="020B0602020202020204" pitchFamily="34" charset="0"/>
              </a:rPr>
              <a:t>GIThUB</a:t>
            </a:r>
            <a:endParaRPr lang="es-MX" sz="8000" dirty="0">
              <a:latin typeface="ITC Avant Garde Std Md" panose="020B06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5778" y="4953000"/>
            <a:ext cx="8676222" cy="1905000"/>
          </a:xfrm>
        </p:spPr>
        <p:txBody>
          <a:bodyPr>
            <a:normAutofit fontScale="92500" lnSpcReduction="10000"/>
          </a:bodyPr>
          <a:lstStyle/>
          <a:p>
            <a:endParaRPr lang="es-MX" dirty="0" smtClean="0"/>
          </a:p>
          <a:p>
            <a:endParaRPr lang="es-MX" sz="2400" dirty="0" smtClean="0">
              <a:latin typeface="ITC Avant Garde Std XLt" panose="020B0302020202020204" pitchFamily="34" charset="0"/>
            </a:endParaRPr>
          </a:p>
          <a:p>
            <a:pPr algn="r"/>
            <a:r>
              <a:rPr lang="es-MX" sz="2800" dirty="0" smtClean="0">
                <a:latin typeface="ITC Avant Garde Std XLt" panose="020B0302020202020204" pitchFamily="34" charset="0"/>
              </a:rPr>
              <a:t>PROGRAMACIÓN WEB</a:t>
            </a:r>
          </a:p>
          <a:p>
            <a:pPr algn="r"/>
            <a:r>
              <a:rPr lang="es-MX" sz="1800" dirty="0" smtClean="0">
                <a:latin typeface="ITC Avant Garde Std XLt" panose="020B0302020202020204" pitchFamily="34" charset="0"/>
              </a:rPr>
              <a:t>Hernández Soledad Daniel</a:t>
            </a:r>
            <a:br>
              <a:rPr lang="es-MX" sz="1800" dirty="0" smtClean="0">
                <a:latin typeface="ITC Avant Garde Std XLt" panose="020B0302020202020204" pitchFamily="34" charset="0"/>
              </a:rPr>
            </a:br>
            <a:endParaRPr lang="es-MX" sz="1800" dirty="0">
              <a:latin typeface="ITC Avant Garde Std XLt" panose="020B03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latin typeface="HelveticaNeueLT Std UltLt Cn" panose="020B0306020202030204" pitchFamily="34" charset="0"/>
              </a:rPr>
              <a:t>Es un sistema de control de versiones, es decir, gestiona las modificaciones realizadas a un componente, documentos, programas o algún cúmulo de información.</a:t>
            </a:r>
            <a:br>
              <a:rPr lang="es-MX" dirty="0" smtClean="0">
                <a:latin typeface="HelveticaNeueLT Std UltLt Cn" panose="020B0306020202030204" pitchFamily="34" charset="0"/>
              </a:rPr>
            </a:br>
            <a:r>
              <a:rPr lang="es-MX" dirty="0" smtClean="0">
                <a:latin typeface="HelveticaNeueLT Std UltLt Cn" panose="020B0306020202030204" pitchFamily="34" charset="0"/>
              </a:rPr>
              <a:t>Una versión es el estado en que se encuentra alguno de estos en un determinado momento del desarrollo.</a:t>
            </a:r>
            <a:br>
              <a:rPr lang="es-MX" dirty="0" smtClean="0">
                <a:latin typeface="HelveticaNeueLT Std UltLt Cn" panose="020B0306020202030204" pitchFamily="34" charset="0"/>
              </a:rPr>
            </a:br>
            <a:r>
              <a:rPr lang="es-MX" dirty="0" smtClean="0">
                <a:latin typeface="HelveticaNeueLT Std UltLt Cn" panose="020B0306020202030204" pitchFamily="34" charset="0"/>
              </a:rPr>
              <a:t>Las versiones llevan la fecha en la que fueron generadas para fines de comparación o restauración </a:t>
            </a:r>
            <a:endParaRPr lang="es-MX" dirty="0">
              <a:latin typeface="HelveticaNeueLT Std UltLt Cn" panose="020B03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80"/>
          <a:stretch/>
        </p:blipFill>
        <p:spPr>
          <a:xfrm>
            <a:off x="4249759" y="1393870"/>
            <a:ext cx="888911" cy="876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525037" y="1370355"/>
            <a:ext cx="1285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Avant Garde Std Md" panose="020B0602020202020204" pitchFamily="34" charset="0"/>
              </a:rPr>
              <a:t>GIT</a:t>
            </a:r>
            <a:endParaRPr lang="es-MX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TC Avant Garde Std Md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12123"/>
            <a:ext cx="9905998" cy="1760113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 smtClean="0">
                <a:latin typeface="Aaux Next Cond Hairline" panose="02000506000000020003" pitchFamily="50" charset="0"/>
              </a:rPr>
              <a:t>La característica que hace destacar a GIT es su modelo de ramificación</a:t>
            </a:r>
            <a:endParaRPr lang="es-MX" sz="2400" dirty="0">
              <a:latin typeface="Aaux Next Cond Hairline" panose="02000506000000020003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" y="2432589"/>
            <a:ext cx="6067559" cy="3494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700781" y="2640169"/>
            <a:ext cx="31080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GIT te permite y motiva a tener</a:t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varias ramificaciones locales</a:t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completamente independientes,</a:t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que pueden</a:t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ser creadas, combinadas y borradas</a:t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en cuestión de segundos.</a:t>
            </a:r>
            <a:endParaRPr lang="es-MX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UltLt Cn" panose="020B03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86877" y="228801"/>
            <a:ext cx="9905998" cy="1760113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 smtClean="0">
                <a:latin typeface="Aaux Next Cond Hairline" panose="02000506000000020003" pitchFamily="50" charset="0"/>
              </a:rPr>
              <a:t>GIT es rápido, pequeño y adaptable a tu flujo de trabajo</a:t>
            </a:r>
            <a:endParaRPr lang="es-MX" sz="2400" dirty="0">
              <a:latin typeface="Aaux Next Cond Hairline" panose="02000506000000020003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0" y="1988914"/>
            <a:ext cx="3665247" cy="1845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90" y="1988914"/>
            <a:ext cx="4140359" cy="1668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14" y="4147383"/>
            <a:ext cx="4031088" cy="2173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125274" y="4496613"/>
            <a:ext cx="270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Repositorio Central Compartido</a:t>
            </a:r>
            <a:endParaRPr lang="es-MX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UltLt Cn" panose="020B03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5445" y="2395496"/>
            <a:ext cx="28616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Repositorio sólo accesible</a:t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por desarrolladores</a:t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actualizado por el ‘dictador’ (líder)</a:t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y distribuido a su vez por</a:t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estos a otros intermediarios </a:t>
            </a:r>
            <a:endParaRPr lang="es-MX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UltLt Cn" panose="020B03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4036" y="4096503"/>
            <a:ext cx="187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Jerarquías complejas</a:t>
            </a:r>
            <a:endParaRPr lang="es-MX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UltLt Cn" panose="020B03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412123"/>
            <a:ext cx="9905998" cy="1760113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 smtClean="0">
                <a:latin typeface="Aaux Next Cond Hairline" panose="02000506000000020003" pitchFamily="50" charset="0"/>
              </a:rPr>
              <a:t>GIT asegura la integridad de tus datos</a:t>
            </a:r>
            <a:endParaRPr lang="es-MX" sz="2400" dirty="0">
              <a:latin typeface="Aaux Next Cond Hairline" panose="02000506000000020003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690230"/>
            <a:ext cx="5752341" cy="47814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52327" y="1661375"/>
            <a:ext cx="27303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Git</a:t>
            </a: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 analiza lo que subes generando un código criptográfico para comprobar integridad.</a:t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/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Verificando que lo que subes y lo que se guarda sean exactamente lo mismo.</a:t>
            </a:r>
            <a:endParaRPr lang="es-MX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UltLt Cn" panose="020B03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1228688"/>
            <a:ext cx="2566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Avant Garde Std Md" panose="020B0602020202020204" pitchFamily="34" charset="0"/>
              </a:rPr>
              <a:t>GitHub</a:t>
            </a:r>
            <a:endParaRPr lang="es-MX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TC Avant Garde Std Md" panose="020B06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54" y="645190"/>
            <a:ext cx="1506828" cy="1506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>
                <a:latin typeface="HelveticaNeueLT Std UltLt Cn" panose="020B0306020202030204" pitchFamily="34" charset="0"/>
              </a:rPr>
              <a:t>GitHub</a:t>
            </a:r>
            <a:r>
              <a:rPr lang="es-MX" dirty="0">
                <a:latin typeface="HelveticaNeueLT Std UltLt Cn" panose="020B0306020202030204" pitchFamily="34" charset="0"/>
              </a:rPr>
              <a:t> </a:t>
            </a:r>
            <a:r>
              <a:rPr lang="es-MX" dirty="0" smtClean="0">
                <a:latin typeface="HelveticaNeueLT Std UltLt Cn" panose="020B0306020202030204" pitchFamily="34" charset="0"/>
              </a:rPr>
              <a:t>es un cliente para el uso de repositorios a través de </a:t>
            </a:r>
            <a:r>
              <a:rPr lang="es-MX" dirty="0" err="1" smtClean="0">
                <a:latin typeface="HelveticaNeueLT Std UltLt Cn" panose="020B0306020202030204" pitchFamily="34" charset="0"/>
              </a:rPr>
              <a:t>Git</a:t>
            </a:r>
            <a:r>
              <a:rPr lang="es-MX" dirty="0" smtClean="0">
                <a:latin typeface="HelveticaNeueLT Std UltLt Cn" panose="020B0306020202030204" pitchFamily="34" charset="0"/>
              </a:rPr>
              <a:t>.</a:t>
            </a:r>
            <a:br>
              <a:rPr lang="es-MX" dirty="0" smtClean="0">
                <a:latin typeface="HelveticaNeueLT Std UltLt Cn" panose="020B0306020202030204" pitchFamily="34" charset="0"/>
              </a:rPr>
            </a:br>
            <a:r>
              <a:rPr lang="es-MX" dirty="0" smtClean="0">
                <a:latin typeface="HelveticaNeueLT Std UltLt Cn" panose="020B0306020202030204" pitchFamily="34" charset="0"/>
              </a:rPr>
              <a:t>Nos permite trabajar en equipo, usando repositorios, dándonos tanto una interfaz gráfica como una de consola para cargar/modificar/agregar archivos, todo haciendo uso del sistema </a:t>
            </a:r>
            <a:r>
              <a:rPr lang="es-MX" dirty="0" err="1" smtClean="0">
                <a:latin typeface="HelveticaNeueLT Std UltLt Cn" panose="020B0306020202030204" pitchFamily="34" charset="0"/>
              </a:rPr>
              <a:t>Git</a:t>
            </a:r>
            <a:endParaRPr lang="es-MX" dirty="0">
              <a:latin typeface="HelveticaNeueLT Std UltLt Cn" panose="020B03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145965" y="412123"/>
            <a:ext cx="9905998" cy="176011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MX" sz="2400" dirty="0" smtClean="0">
                <a:latin typeface="Aaux Next Cond Hairline" panose="02000506000000020003" pitchFamily="50" charset="0"/>
              </a:rPr>
              <a:t>Para hacer uso de </a:t>
            </a:r>
            <a:r>
              <a:rPr lang="es-MX" sz="2400" dirty="0" err="1" smtClean="0">
                <a:latin typeface="Aaux Next Cond Hairline" panose="02000506000000020003" pitchFamily="50" charset="0"/>
              </a:rPr>
              <a:t>GitHub</a:t>
            </a:r>
            <a:r>
              <a:rPr lang="es-MX" sz="2400" dirty="0" smtClean="0">
                <a:latin typeface="Aaux Next Cond Hairline" panose="02000506000000020003" pitchFamily="50" charset="0"/>
              </a:rPr>
              <a:t> es necesario registrarnos</a:t>
            </a:r>
            <a:br>
              <a:rPr lang="es-MX" sz="2400" dirty="0" smtClean="0">
                <a:latin typeface="Aaux Next Cond Hairline" panose="02000506000000020003" pitchFamily="50" charset="0"/>
              </a:rPr>
            </a:br>
            <a:r>
              <a:rPr lang="es-MX" sz="2400" dirty="0" smtClean="0">
                <a:latin typeface="Aaux Next Cond Hairline" panose="02000506000000020003" pitchFamily="50" charset="0"/>
              </a:rPr>
              <a:t>en el registro se elige un nombre de usuario y contraseña para el acceso</a:t>
            </a:r>
            <a:br>
              <a:rPr lang="es-MX" sz="2400" dirty="0" smtClean="0">
                <a:latin typeface="Aaux Next Cond Hairline" panose="02000506000000020003" pitchFamily="50" charset="0"/>
              </a:rPr>
            </a:br>
            <a:r>
              <a:rPr lang="es-MX" sz="2400" dirty="0" smtClean="0">
                <a:latin typeface="Aaux Next Cond Hairline" panose="02000506000000020003" pitchFamily="50" charset="0"/>
              </a:rPr>
              <a:t>se debe proporcionar un correo electrónico válido y activo</a:t>
            </a:r>
            <a:endParaRPr lang="es-MX" sz="2400" dirty="0">
              <a:latin typeface="Aaux Next Cond Hairline" panose="02000506000000020003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72" y="1794322"/>
            <a:ext cx="95059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605052" y="645016"/>
            <a:ext cx="9905998" cy="312420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MX" dirty="0" smtClean="0">
                <a:latin typeface="HelveticaNeueLT Std UltLt Cn" panose="020B0306020202030204" pitchFamily="34" charset="0"/>
              </a:rPr>
              <a:t>Posteriormente se debe descargar el Software, un cliente de escritorio para Windows y Mac inclusive existe una versión para </a:t>
            </a:r>
            <a:r>
              <a:rPr lang="es-MX" dirty="0" err="1" smtClean="0">
                <a:latin typeface="HelveticaNeueLT Std UltLt Cn" panose="020B0306020202030204" pitchFamily="34" charset="0"/>
              </a:rPr>
              <a:t>Android</a:t>
            </a:r>
            <a:endParaRPr lang="es-MX" dirty="0">
              <a:latin typeface="HelveticaNeueLT Std UltLt Cn" panose="020B03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" y="1783327"/>
            <a:ext cx="5937161" cy="2498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93" y="1776696"/>
            <a:ext cx="5631421" cy="2510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158" y="4387138"/>
            <a:ext cx="5020144" cy="2403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0618" y="4773160"/>
            <a:ext cx="27947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La instalación es simple, no requiere reinicios y </a:t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se puede ejecutar desde el</a:t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menú contextual en cualquier</a:t>
            </a:r>
            <a:b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</a:b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UltLt Cn" panose="020B0306020202030204" pitchFamily="34" charset="0"/>
              </a:rPr>
              <a:t>carpeta</a:t>
            </a:r>
            <a:endParaRPr lang="es-MX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UltLt Cn" panose="020B03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03720" y="4057233"/>
            <a:ext cx="5188280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Avant Garde Std Md" panose="020B0602020202020204" pitchFamily="34" charset="0"/>
              </a:rPr>
              <a:t>That’s all</a:t>
            </a:r>
            <a:br>
              <a:rPr lang="en-US" sz="8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Avant Garde Std Md" panose="020B0602020202020204" pitchFamily="34" charset="0"/>
              </a:rPr>
            </a:br>
            <a:r>
              <a:rPr lang="en-US" sz="8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Avant Garde Std Md" panose="020B0602020202020204" pitchFamily="34" charset="0"/>
              </a:rPr>
              <a:t>folks</a:t>
            </a:r>
            <a:r>
              <a:rPr lang="en-US" sz="1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Avant Garde Std Md" panose="020B0602020202020204" pitchFamily="34" charset="0"/>
              </a:rPr>
              <a:t> </a:t>
            </a:r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Avant Garde Std Md" panose="020B0602020202020204" pitchFamily="34" charset="0"/>
              </a:rPr>
              <a:t>©</a:t>
            </a:r>
            <a:endParaRPr lang="en-US" sz="1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TC Avant Garde Std Md" panose="020B06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0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300</TotalTime>
  <Words>152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Aaux Next Cond Hairline</vt:lpstr>
      <vt:lpstr>Arial</vt:lpstr>
      <vt:lpstr>Calibri</vt:lpstr>
      <vt:lpstr>Century Gothic</vt:lpstr>
      <vt:lpstr>HelveticaNeueLT Std UltLt Cn</vt:lpstr>
      <vt:lpstr>ITC Avant Garde Std Md</vt:lpstr>
      <vt:lpstr>ITC Avant Garde Std XLt</vt:lpstr>
      <vt:lpstr>Mesh</vt:lpstr>
      <vt:lpstr>Git &amp;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Daniel Hernandez</dc:creator>
  <cp:lastModifiedBy>Daniel Hernandez</cp:lastModifiedBy>
  <cp:revision>19</cp:revision>
  <dcterms:created xsi:type="dcterms:W3CDTF">2014-01-22T19:11:58Z</dcterms:created>
  <dcterms:modified xsi:type="dcterms:W3CDTF">2014-02-01T03:16:32Z</dcterms:modified>
</cp:coreProperties>
</file>