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8C79BB-544D-443A-9128-57A6525ABE44}" type="datetimeFigureOut">
              <a:rPr lang="es-MX" smtClean="0"/>
              <a:t>29/01/2014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AE682DC-49EC-4474-974A-94854387DE6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Git" TargetMode="External"/><Relationship Id="rId2" Type="http://schemas.openxmlformats.org/officeDocument/2006/relationships/hyperlink" Target="http://jonas.nitro.dk/git/quick-referen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14346" y="357166"/>
            <a:ext cx="3286148" cy="1470025"/>
          </a:xfrm>
        </p:spPr>
        <p:txBody>
          <a:bodyPr>
            <a:normAutofit/>
          </a:bodyPr>
          <a:lstStyle/>
          <a:p>
            <a:r>
              <a:rPr lang="es-MX" sz="8800" dirty="0" smtClean="0"/>
              <a:t>GIT</a:t>
            </a:r>
            <a:endParaRPr lang="es-MX" sz="8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5658296"/>
            <a:ext cx="5143536" cy="1199704"/>
          </a:xfrm>
        </p:spPr>
        <p:txBody>
          <a:bodyPr/>
          <a:lstStyle/>
          <a:p>
            <a:r>
              <a:rPr lang="es-MX" dirty="0" smtClean="0"/>
              <a:t>Edgar Antonio Gudiño Portilla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Git</a:t>
            </a:r>
            <a:r>
              <a:rPr lang="es-MX" dirty="0" smtClean="0"/>
              <a:t> es un software que facilita el control de versiones para el desarrollo de Software que necesita de un grupo de desarrolladores.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es?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el desarrollo no Lineal de los Proyectos</a:t>
            </a:r>
          </a:p>
          <a:p>
            <a:r>
              <a:rPr lang="es-MX" dirty="0" smtClean="0"/>
              <a:t>Gestión Distribuida</a:t>
            </a:r>
          </a:p>
          <a:p>
            <a:r>
              <a:rPr lang="es-MX" dirty="0" smtClean="0"/>
              <a:t>Se puede acceder a versiones antiguas del desarrollo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Caracteristicas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Ya que se tiene un proyecto en línea, cada miembro puede descargar o visualizarlo. A partir de aquí cada desarrollador puede trabajar de forma individual y contribuir al proyecto, y estar al pendiente de las modificaciones que este ha tenido</a:t>
            </a:r>
          </a:p>
          <a:p>
            <a:endParaRPr lang="es-MX" dirty="0" smtClean="0"/>
          </a:p>
          <a:p>
            <a:pPr>
              <a:buNone/>
            </a:pPr>
            <a:r>
              <a:rPr lang="es-MX" dirty="0" smtClean="0"/>
              <a:t> </a:t>
            </a:r>
            <a:r>
              <a:rPr lang="es-MX" dirty="0" smtClean="0"/>
              <a:t>  	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Funciona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jonas.nitro.dk/git/quick-reference.html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es.wikipedia.org/wiki/Git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Bibliografia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81</Words>
  <Application>Microsoft Office PowerPoint</Application>
  <PresentationFormat>Presentación en pantalla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GIT</vt:lpstr>
      <vt:lpstr>¿Que es?</vt:lpstr>
      <vt:lpstr>Caracteristicas</vt:lpstr>
      <vt:lpstr>Como Funciona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MrBushido</dc:creator>
  <cp:lastModifiedBy>MrBushido</cp:lastModifiedBy>
  <cp:revision>10</cp:revision>
  <dcterms:created xsi:type="dcterms:W3CDTF">2014-01-29T18:08:34Z</dcterms:created>
  <dcterms:modified xsi:type="dcterms:W3CDTF">2014-01-29T19:40:05Z</dcterms:modified>
</cp:coreProperties>
</file>