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64" r:id="rId2"/>
    <p:sldId id="265" r:id="rId3"/>
    <p:sldId id="262" r:id="rId4"/>
    <p:sldId id="266" r:id="rId5"/>
    <p:sldId id="267" r:id="rId6"/>
    <p:sldId id="268" r:id="rId7"/>
    <p:sldId id="269" r:id="rId8"/>
    <p:sldId id="270" r:id="rId9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Vladimir Script" panose="03050402040407070305" pitchFamily="66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f4d5ab2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af4d5ab2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63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f4d5ab2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af4d5ab2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39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f4d5ab2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af4d5ab2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95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f4d5ab2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af4d5ab2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35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f4d5ab2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af4d5ab2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93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f4d5ab2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af4d5ab2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258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f4d5ab2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af4d5ab2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8398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f4d5ab2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af4d5ab2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13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2" name="Google Shape;52;p13" descr="Text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1372809" y="2073305"/>
            <a:ext cx="200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Introdução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428063" y="2058838"/>
            <a:ext cx="16218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Ferramenta de Busca e Produtos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372809" y="3421663"/>
            <a:ext cx="2005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Usabilidade e Experiência do Usuário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481226" y="3421663"/>
            <a:ext cx="17388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Login/Cadastro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28998" y="1275057"/>
            <a:ext cx="451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Relatório de Qualidade – E-Commerce - DAFITI</a:t>
            </a:r>
            <a:endParaRPr sz="14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8847" y="3559615"/>
            <a:ext cx="719135" cy="719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471" y="2151227"/>
            <a:ext cx="719137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8847" y="2073305"/>
            <a:ext cx="703585" cy="70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9471" y="3497387"/>
            <a:ext cx="719135" cy="71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228998" y="562838"/>
            <a:ext cx="644824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futura-pt"/>
              </a:rPr>
              <a:t>Engenheiro de Qualidade de Software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7699BC-BEB4-8722-790A-0013FC61C586}"/>
              </a:ext>
            </a:extLst>
          </p:cNvPr>
          <p:cNvSpPr txBox="1"/>
          <p:nvPr/>
        </p:nvSpPr>
        <p:spPr>
          <a:xfrm>
            <a:off x="7421525" y="3421662"/>
            <a:ext cx="163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Poppins" panose="00000500000000000000" pitchFamily="2" charset="0"/>
                <a:cs typeface="Poppins" panose="00000500000000000000" pitchFamily="2" charset="0"/>
              </a:rPr>
              <a:t>Política de Troca e Devoluções</a:t>
            </a:r>
          </a:p>
        </p:txBody>
      </p:sp>
      <p:sp>
        <p:nvSpPr>
          <p:cNvPr id="4" name="Botão de Ação: Obter Informações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58FE82C-009E-4F62-AC10-3EECF696520C}"/>
              </a:ext>
            </a:extLst>
          </p:cNvPr>
          <p:cNvSpPr/>
          <p:nvPr/>
        </p:nvSpPr>
        <p:spPr>
          <a:xfrm>
            <a:off x="6220046" y="3421662"/>
            <a:ext cx="914402" cy="857087"/>
          </a:xfrm>
          <a:prstGeom prst="actionButtonInform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otão de ação: Documento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D18B3BB-7A3E-B66A-5704-2A94A0376744}"/>
              </a:ext>
            </a:extLst>
          </p:cNvPr>
          <p:cNvSpPr/>
          <p:nvPr/>
        </p:nvSpPr>
        <p:spPr>
          <a:xfrm>
            <a:off x="6220046" y="2026531"/>
            <a:ext cx="914402" cy="857087"/>
          </a:xfrm>
          <a:prstGeom prst="actionButton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D1D075-07EC-C854-B83C-A8B5C2CA6829}"/>
              </a:ext>
            </a:extLst>
          </p:cNvPr>
          <p:cNvSpPr txBox="1"/>
          <p:nvPr/>
        </p:nvSpPr>
        <p:spPr>
          <a:xfrm>
            <a:off x="7296040" y="2026531"/>
            <a:ext cx="152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Poppins" panose="00000500000000000000" pitchFamily="2" charset="0"/>
                <a:cs typeface="Poppins" panose="00000500000000000000" pitchFamily="2" charset="0"/>
              </a:rPr>
              <a:t>Pagamento e Entrega</a:t>
            </a:r>
          </a:p>
          <a:p>
            <a:endParaRPr lang="pt-BR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92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230018" y="1307831"/>
            <a:ext cx="8297294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Dafiti</a:t>
            </a:r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é uma das maiores lojas de comércio eletrônico de moda e acessórios da América Latina. 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A empresa é uma plataforma de venda online que oferece ampla variedade de produtos, incluindo roupas, calçados, acessórios e produtos de beleza de marcas nacionais e internacionais com preços competitivos.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Além disso, a empresa oferece facilidade de navegação em seu site e diversas opções de pagamento. A entrega dos produtos é feita em todo o Brasil, com prazos que variam de acordo com a região do país.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Dafiti</a:t>
            </a:r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possui políticas de trocas e devoluções claras e eficientes, o que oferece mais 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</a:rPr>
              <a:t>segurança aos clientes que compram na loja virtual. 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A empresa também investe em tecnologia e inovação para 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</a:rPr>
              <a:t>melhorar constantemente </a:t>
            </a:r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a experiência de compra dos seus clientes, como a criação de aplicativos para dispositivos móveis e a utilização de inteligência artificial para melhorar a seleção de produtos.</a:t>
            </a:r>
          </a:p>
        </p:txBody>
      </p:sp>
      <p:sp>
        <p:nvSpPr>
          <p:cNvPr id="109" name="Google Shape;109;p18"/>
          <p:cNvSpPr txBox="1"/>
          <p:nvPr/>
        </p:nvSpPr>
        <p:spPr>
          <a:xfrm>
            <a:off x="228998" y="562838"/>
            <a:ext cx="644824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futura-pt"/>
              </a:rPr>
              <a:t>Introdução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66625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230018" y="1307831"/>
            <a:ext cx="8297294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A plataforma utiliza um algoritmo de busca que permite aos usuários encontrarem rapidamente o que estão procurando, com base em suas pesquisas e histórico de navegação.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O campo de busca fica localizado na parte superior do site, permitindo que o usuário encontre produtos específicos digitando palavras-chave relacionadas, como "vestido vermelho" ou "tênis esportivo masculino". Além disso, é possível filtrar os resultados por tamanho, marca, cor, faixa de preço e outras características, o que ajuda a refinar a busca e a encontrar o produto desejado de forma mais rápida.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A ferramenta de busca da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Dafiti</a:t>
            </a:r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também oferece sugestões de produtos relacionados com base nas pesquisas anteriores, o que pode ajudar o usuário a descobrir novos produtos ou encontrar opções semelhantes ao que está procurando. Além disso, a plataforma também possui recursos como "produtos mais vendidos", "ofertas do dia" e "lançamentos", que ajudam a navegar por produtos populares e novidades.</a:t>
            </a:r>
          </a:p>
          <a:p>
            <a:endParaRPr lang="pt-BR" b="0" i="0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28998" y="562838"/>
            <a:ext cx="644824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futura-pt"/>
              </a:rPr>
              <a:t>Ferramenta de Busca e Produtos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4329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228998" y="1063282"/>
            <a:ext cx="8297294" cy="330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pt-BR" sz="13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As formas de pagamento aceitas pela </a:t>
            </a:r>
            <a:r>
              <a:rPr lang="pt-BR" sz="1300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Dafiti</a:t>
            </a:r>
            <a:r>
              <a:rPr lang="pt-BR" sz="13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incluem cartões de crédito, boleto bancário, </a:t>
            </a:r>
            <a:r>
              <a:rPr lang="pt-BR" sz="1300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paypal</a:t>
            </a:r>
            <a:r>
              <a:rPr lang="pt-BR" sz="13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e </a:t>
            </a:r>
            <a:r>
              <a:rPr lang="pt-BR" sz="1300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pix</a:t>
            </a:r>
            <a:r>
              <a:rPr lang="pt-BR" sz="13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algn="l"/>
            <a:endParaRPr lang="pt-BR" sz="1300" dirty="0">
              <a:solidFill>
                <a:schemeClr val="tx1"/>
              </a:solidFill>
              <a:latin typeface="Poppins" panose="00000500000000000000" pitchFamily="2" charset="0"/>
            </a:endParaRPr>
          </a:p>
          <a:p>
            <a:pPr algn="l"/>
            <a:r>
              <a:rPr lang="pt-BR" sz="13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A entrega da </a:t>
            </a:r>
            <a:r>
              <a:rPr lang="pt-BR" sz="1300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Dafiti</a:t>
            </a:r>
            <a:r>
              <a:rPr lang="pt-BR" sz="13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é realizada através de transportadoras e dos Correios, e o prazo de entrega pode variar de acordo com a região de destino e o tipo de frete escolhido pelo cliente no momento da compra.</a:t>
            </a:r>
          </a:p>
          <a:p>
            <a:pPr algn="l"/>
            <a:r>
              <a:rPr lang="pt-BR" sz="13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Ao realizar a compra, o usuário pode escolher entre diferentes opções de frete, como o Expresso, que é mais rápido e tem um custo mais elevado, e o Normal, que é mais econômico mas pode levar mais tempo para chegar.</a:t>
            </a:r>
          </a:p>
          <a:p>
            <a:pPr algn="l"/>
            <a:r>
              <a:rPr lang="pt-BR" sz="13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Após a confirmação do pagamento, a </a:t>
            </a:r>
            <a:r>
              <a:rPr lang="pt-BR" sz="1300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Dafiti</a:t>
            </a:r>
            <a:r>
              <a:rPr lang="pt-BR" sz="13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realiza o processamento do pedido, que pode levar de 1 a 3 dias úteis, dependendo da forma de pagamento escolhida pelo cliente. Em seguida, o produto é encaminhado para o processo de envio e a transportadora ou os Correios são acionados para realizar a entrega.</a:t>
            </a:r>
          </a:p>
          <a:p>
            <a:pPr algn="l"/>
            <a:r>
              <a:rPr lang="pt-BR" sz="13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O usuário pode acompanhar o status de entrega do seu pedido através do site da </a:t>
            </a:r>
            <a:r>
              <a:rPr lang="pt-BR" sz="1300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Dafiti</a:t>
            </a:r>
            <a:r>
              <a:rPr lang="pt-BR" sz="13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, utilizando o código de rastreamento fornecido pela transportadora ou pelos Correios.</a:t>
            </a:r>
            <a:endParaRPr lang="pt-BR" b="0" i="0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  <a:p>
            <a:endParaRPr lang="pt-BR" b="0" i="0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28998" y="562838"/>
            <a:ext cx="644824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futura-pt"/>
              </a:rPr>
              <a:t>Pagamentos e Entregas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0428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230018" y="1307831"/>
            <a:ext cx="8297294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Pessoalmente</a:t>
            </a:r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a experiência como usuária é satisfatória, uma vez que a plataforma oferece uma navegação fácil e intuitiva, com diversas ferramentas que ajudam os usuários a encontrar o que estão procurando de forma rápida e eficiente.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 site da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Dafiti</a:t>
            </a:r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é organizado em categorias, como moda feminina, moda masculina, calçados, acessórios e beleza, permitindo que os usuários naveguem facilmente pelos produtos disponíveis. Além disso, a plataforma utiliza um algoritmo de recomendação que sugere produtos com base no histórico de compras e navegação do usuário, o que ajuda a encontrar novas opções de produtos de acordo com suas preferências.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 processo de compra na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Dafiti</a:t>
            </a:r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também é considerado fácil e seguro. A plataforma oferece diversas opções de pagamento e os usuários recebem informações claras sobre os prazos de entrega e as políticas de trocas e devoluções.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Além do site, 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 </a:t>
            </a:r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aplicativo para celular agiliza todo o processo desde a busca, seleção do produto e finalização da compra. 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Em resumo, a experiência do usuário na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Dafiti</a:t>
            </a:r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é considerada positiva, uma vez que a plataforma oferece uma navegação fácil e intuitiva, diversas ferramentas de busca e filtragem, opções de pagamento convenientes e seguras, além de investir em tecnologia e inovação para melhorar a experiência do cliente.</a:t>
            </a:r>
          </a:p>
          <a:p>
            <a:endParaRPr lang="pt-BR" b="0" i="0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28998" y="562838"/>
            <a:ext cx="644824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futura-pt"/>
              </a:rPr>
              <a:t>Usabilidade e Experiência do Usuário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61297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230018" y="1307831"/>
            <a:ext cx="8297294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pt-BR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 efetuar um Cadastro</a:t>
            </a:r>
          </a:p>
          <a:p>
            <a:pPr algn="l"/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1.Clique em "Minha Conta", localizado no canto superior direito da tela.</a:t>
            </a:r>
          </a:p>
          <a:p>
            <a:pPr algn="l"/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2.Selecione "Cadastrar-se".</a:t>
            </a:r>
          </a:p>
          <a:p>
            <a:pPr algn="l"/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3.Preencha o formulário de cadastro com seus dados pessoais, como nome completo, e-mail e senha. Você também pode optar por se cadastrar utilizando sua conta do Facebook ou Google.</a:t>
            </a:r>
          </a:p>
          <a:p>
            <a:pPr algn="l"/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4.Confirme que leu e concorda com os Termos e Condições de Uso da </a:t>
            </a:r>
            <a:r>
              <a:rPr lang="pt-BR" sz="1200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Dafiti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clicando na caixa correspondente.</a:t>
            </a:r>
          </a:p>
          <a:p>
            <a:pPr algn="l"/>
            <a:r>
              <a:rPr lang="pt-BR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5.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Clique em "Cadastrar".</a:t>
            </a:r>
          </a:p>
          <a:p>
            <a:pPr algn="l"/>
            <a:endParaRPr lang="pt-BR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Para se </a:t>
            </a:r>
            <a:r>
              <a:rPr lang="pt-BR" sz="1200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Logar</a:t>
            </a:r>
            <a:endParaRPr lang="pt-BR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Clique em "Minha Conta", localizado no canto superior direito da tela.</a:t>
            </a:r>
          </a:p>
          <a:p>
            <a:pPr algn="l">
              <a:buFont typeface="+mj-lt"/>
              <a:buAutoNum type="arabicPeriod"/>
            </a:pPr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Insira seu e-mail ou CPF e sua senha nos campos correspondentes.</a:t>
            </a:r>
          </a:p>
          <a:p>
            <a:pPr algn="l">
              <a:buFont typeface="+mj-lt"/>
              <a:buAutoNum type="arabicPeriod"/>
            </a:pPr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Clique em "Entrar".</a:t>
            </a:r>
          </a:p>
          <a:p>
            <a:pPr algn="l"/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Depois de logado, o usuário pode acessar suas informações de conta, histórico de compras e realizar novas compras na plataforma. Caso tenha esquecido a senha, basta clicar em "Esqueceu sua senha?" na página de login e seguir as instruções para recuperá-la.</a:t>
            </a:r>
          </a:p>
          <a:p>
            <a:pPr algn="l"/>
            <a:endParaRPr lang="pt-BR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pt-BR" b="0" i="0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28998" y="562838"/>
            <a:ext cx="644824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futura-pt"/>
              </a:rPr>
              <a:t>Login e Cadastro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16057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228998" y="1502896"/>
            <a:ext cx="8297294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Para realizar uma troca ou devolução, o usuário deve acessar sua conta na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Dafiti</a:t>
            </a:r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selecionar o pedido em questão e clicar em "Solicitar troca ou devolução". Em seguida, deve informar o motivo da troca ou devolução e escolher a opção desejada.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Caso opte pela troca, o usuário deve selecionar o novo produto desejado e informar as opções de troca disponíveis, como tamanho ou cor. Se o produto escolhido for mais caro que o produto original, deverá pagar a diferença. Se for mais barato, 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Dafiti</a:t>
            </a:r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emitirá um voucher com a diferença para ser utilizado em uma próxima compra.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Caso opte pela devolução, o usuário deve informar o motivo da devolução e escolher a forma de restituição do valor pago. 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Dafiti</a:t>
            </a:r>
            <a:r>
              <a:rPr lang="pt-BR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realiza a restituição do valor pago através do mesmo meio de pagamento utilizado pelo cliente na compra, em até 10 dias úteis após o recebimento do produto devolvido.</a:t>
            </a:r>
          </a:p>
          <a:p>
            <a:pPr algn="l"/>
            <a:endParaRPr lang="pt-BR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pt-BR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pt-BR" b="0" i="0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28998" y="562838"/>
            <a:ext cx="644824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Política de Trocas e Devoluções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8351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228998" y="1502896"/>
            <a:ext cx="8297294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Como usuária, sempre tive </a:t>
            </a:r>
            <a:r>
              <a:rPr lang="pt-BR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boas experiências de compra na </a:t>
            </a:r>
            <a:r>
              <a:rPr lang="pt-BR" sz="1200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Dafiti</a:t>
            </a:r>
            <a:r>
              <a:rPr lang="pt-BR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l"/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 algoritmo promove facilidade para encontrar os produtos na plataforma.</a:t>
            </a:r>
          </a:p>
          <a:p>
            <a:pPr algn="l"/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Além disso, tanto o site quanto o aplicativo são muito acessíveis e intuitivos, o que torna a navegação pela plataforma muito agradável.</a:t>
            </a:r>
          </a:p>
          <a:p>
            <a:pPr algn="l"/>
            <a:r>
              <a:rPr lang="pt-BR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 relação ao pagamento, uma ferramenta facilitadora é a aceitação do PIX, que no ato da compra gera o código de barras e é compensado no ato.</a:t>
            </a:r>
            <a:endParaRPr lang="pt-BR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As entregas do produtos sempre foram feitas dentro do prazo estabelecido, recebendo constantes atualizações sobre o status da entrega através do código de rastreamento fornecido pela </a:t>
            </a:r>
            <a:r>
              <a:rPr lang="pt-BR" sz="1200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Dafiti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algn="l"/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 processo de troca também foi muito simples e eficiente quando necessitei.</a:t>
            </a:r>
          </a:p>
          <a:p>
            <a:pPr algn="l"/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No geral, a minha experiência de compra na </a:t>
            </a:r>
            <a:r>
              <a:rPr lang="pt-BR" sz="1200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Dafiti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é muito positiva o que fez com que eu me fidelizasse a plataforma para futuras compras.</a:t>
            </a:r>
          </a:p>
          <a:p>
            <a:pPr algn="l"/>
            <a:endParaRPr lang="pt-BR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pt-BR" b="0" i="0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28998" y="562838"/>
            <a:ext cx="644824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Conclusão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EBEF56-49DA-05F0-FF9F-440E1A03E624}"/>
              </a:ext>
            </a:extLst>
          </p:cNvPr>
          <p:cNvSpPr txBox="1"/>
          <p:nvPr/>
        </p:nvSpPr>
        <p:spPr>
          <a:xfrm>
            <a:off x="5752214" y="4189228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Vladimir Script" panose="03050402040407070305" pitchFamily="66" charset="0"/>
              </a:rPr>
              <a:t>                Aline Cristal de Morais </a:t>
            </a:r>
          </a:p>
        </p:txBody>
      </p:sp>
    </p:spTree>
    <p:extLst>
      <p:ext uri="{BB962C8B-B14F-4D97-AF65-F5344CB8AC3E}">
        <p14:creationId xmlns:p14="http://schemas.microsoft.com/office/powerpoint/2010/main" val="38897111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1297</Words>
  <Application>Microsoft Office PowerPoint</Application>
  <PresentationFormat>Apresentação na tela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futura-pt</vt:lpstr>
      <vt:lpstr>Vladimir Script</vt:lpstr>
      <vt:lpstr>Poppins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Aline Cristal de Morais</cp:lastModifiedBy>
  <cp:revision>4</cp:revision>
  <dcterms:modified xsi:type="dcterms:W3CDTF">2023-04-27T00:26:13Z</dcterms:modified>
</cp:coreProperties>
</file>