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59BC-189B-4501-8750-045C67F240B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587B4D1-BCA2-470F-B520-021069D137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35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59BC-189B-4501-8750-045C67F240B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B4D1-BCA2-470F-B520-021069D1370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10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59BC-189B-4501-8750-045C67F240B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B4D1-BCA2-470F-B520-021069D137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91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59BC-189B-4501-8750-045C67F240B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B4D1-BCA2-470F-B520-021069D1370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378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59BC-189B-4501-8750-045C67F240B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B4D1-BCA2-470F-B520-021069D1370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13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59BC-189B-4501-8750-045C67F240B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B4D1-BCA2-470F-B520-021069D1370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80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59BC-189B-4501-8750-045C67F240B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B4D1-BCA2-470F-B520-021069D1370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592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59BC-189B-4501-8750-045C67F240B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B4D1-BCA2-470F-B520-021069D1370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26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59BC-189B-4501-8750-045C67F240B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B4D1-BCA2-470F-B520-021069D13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60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F59BC-189B-4501-8750-045C67F240B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B4D1-BCA2-470F-B520-021069D1370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63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EFF59BC-189B-4501-8750-045C67F240B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7B4D1-BCA2-470F-B520-021069D1370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00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F59BC-189B-4501-8750-045C67F240B6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587B4D1-BCA2-470F-B520-021069D137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74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8C49-F798-B995-8B6B-E2B972030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Cryptocurrency Prices (</a:t>
            </a:r>
            <a:r>
              <a:rPr lang="en-US" sz="2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CoinGecko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API)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236D2-52A6-4688-1549-D500EA10CF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5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Retrieve daily price history for Bitcoin and Ethereum in USD over the past 365 days.</a:t>
            </a:r>
            <a:endParaRPr lang="en-US" sz="56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5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Draw insights from your data and present the visuals.</a:t>
            </a:r>
            <a:endParaRPr lang="en-US" sz="5600" b="0" dirty="0">
              <a:effectLst/>
            </a:endParaRPr>
          </a:p>
          <a:p>
            <a:pPr>
              <a:buNone/>
            </a:pPr>
            <a:br>
              <a:rPr lang="en-US" sz="8000" dirty="0"/>
            </a:br>
            <a:r>
              <a:rPr lang="en-US" sz="8000" b="1" dirty="0"/>
              <a:t>presented by</a:t>
            </a:r>
            <a:r>
              <a:rPr lang="en-US" sz="8000" dirty="0"/>
              <a:t>: </a:t>
            </a:r>
            <a:r>
              <a:rPr lang="en-US" sz="8000" b="1" dirty="0" err="1"/>
              <a:t>Consolee</a:t>
            </a:r>
            <a:r>
              <a:rPr lang="en-US" sz="8000" b="1" dirty="0"/>
              <a:t> MUSANABERA &amp; Aline MUHAWENIMANA</a:t>
            </a:r>
          </a:p>
        </p:txBody>
      </p:sp>
    </p:spTree>
    <p:extLst>
      <p:ext uri="{BB962C8B-B14F-4D97-AF65-F5344CB8AC3E}">
        <p14:creationId xmlns:p14="http://schemas.microsoft.com/office/powerpoint/2010/main" val="149028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32DF-50D7-9C2D-2044-415E2F13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F57BBD-BE62-86F1-8025-560CB5375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44" y="1292373"/>
            <a:ext cx="9632165" cy="4884590"/>
          </a:xfrm>
        </p:spPr>
      </p:pic>
    </p:spTree>
    <p:extLst>
      <p:ext uri="{BB962C8B-B14F-4D97-AF65-F5344CB8AC3E}">
        <p14:creationId xmlns:p14="http://schemas.microsoft.com/office/powerpoint/2010/main" val="1925689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E9AB-733F-A732-CCE4-4F484EDF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DDF07A-8C7A-ACF1-6C59-A3D441F27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62" y="1664978"/>
            <a:ext cx="7028208" cy="4458670"/>
          </a:xfrm>
        </p:spPr>
      </p:pic>
    </p:spTree>
    <p:extLst>
      <p:ext uri="{BB962C8B-B14F-4D97-AF65-F5344CB8AC3E}">
        <p14:creationId xmlns:p14="http://schemas.microsoft.com/office/powerpoint/2010/main" val="355658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4B48D-5474-1590-5CAB-BB2321B76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34A454E-3A03-E691-03DA-C9027C6CF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E5F889-25F7-2FD9-D530-6EADBC99141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6513"/>
            <a:ext cx="9501188" cy="4870450"/>
          </a:xfrm>
        </p:spPr>
      </p:pic>
    </p:spTree>
    <p:extLst>
      <p:ext uri="{BB962C8B-B14F-4D97-AF65-F5344CB8AC3E}">
        <p14:creationId xmlns:p14="http://schemas.microsoft.com/office/powerpoint/2010/main" val="30318604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</TotalTime>
  <Words>44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Cryptocurrency Prices (CoinGecko API)</vt:lpstr>
      <vt:lpstr>.</vt:lpstr>
      <vt:lpstr>.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Dione</dc:creator>
  <cp:lastModifiedBy>Dione</cp:lastModifiedBy>
  <cp:revision>1</cp:revision>
  <dcterms:created xsi:type="dcterms:W3CDTF">2025-05-29T21:08:46Z</dcterms:created>
  <dcterms:modified xsi:type="dcterms:W3CDTF">2025-05-30T06:51:18Z</dcterms:modified>
</cp:coreProperties>
</file>