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aret ExtraBold" charset="1" panose="00000000000000000000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67140">
            <a:off x="-1511208" y="7341216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716" y="533362"/>
            <a:ext cx="527269" cy="571988"/>
          </a:xfrm>
          <a:custGeom>
            <a:avLst/>
            <a:gdLst/>
            <a:ahLst/>
            <a:cxnLst/>
            <a:rect r="r" b="b" t="t" l="l"/>
            <a:pathLst>
              <a:path h="571988" w="527269">
                <a:moveTo>
                  <a:pt x="0" y="0"/>
                </a:moveTo>
                <a:lnTo>
                  <a:pt x="527269" y="0"/>
                </a:lnTo>
                <a:lnTo>
                  <a:pt x="527269" y="571989"/>
                </a:lnTo>
                <a:lnTo>
                  <a:pt x="0" y="571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758514" y="607170"/>
            <a:ext cx="379370" cy="37937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5400000">
            <a:off x="16593170" y="-399575"/>
            <a:ext cx="878587" cy="3315424"/>
          </a:xfrm>
          <a:custGeom>
            <a:avLst/>
            <a:gdLst/>
            <a:ahLst/>
            <a:cxnLst/>
            <a:rect r="r" b="b" t="t" l="l"/>
            <a:pathLst>
              <a:path h="3315424" w="878587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307858">
            <a:off x="3141350" y="3369867"/>
            <a:ext cx="12510844" cy="2283259"/>
            <a:chOff x="0" y="0"/>
            <a:chExt cx="3070914" cy="5604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70914" cy="560449"/>
            </a:xfrm>
            <a:custGeom>
              <a:avLst/>
              <a:gdLst/>
              <a:ahLst/>
              <a:cxnLst/>
              <a:rect r="r" b="b" t="t" l="l"/>
              <a:pathLst>
                <a:path h="560449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41885"/>
                  </a:lnTo>
                  <a:cubicBezTo>
                    <a:pt x="3070914" y="546808"/>
                    <a:pt x="3068958" y="551530"/>
                    <a:pt x="3065477" y="555012"/>
                  </a:cubicBezTo>
                  <a:cubicBezTo>
                    <a:pt x="3061995" y="558493"/>
                    <a:pt x="3057273" y="560449"/>
                    <a:pt x="3052350" y="560449"/>
                  </a:cubicBezTo>
                  <a:lnTo>
                    <a:pt x="18565" y="560449"/>
                  </a:lnTo>
                  <a:cubicBezTo>
                    <a:pt x="13641" y="560449"/>
                    <a:pt x="8919" y="558493"/>
                    <a:pt x="5437" y="555012"/>
                  </a:cubicBezTo>
                  <a:cubicBezTo>
                    <a:pt x="1956" y="551530"/>
                    <a:pt x="0" y="546808"/>
                    <a:pt x="0" y="541885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070914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2975364" y="3192248"/>
            <a:ext cx="12510844" cy="2339737"/>
            <a:chOff x="0" y="0"/>
            <a:chExt cx="3070914" cy="5743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70914" cy="574312"/>
            </a:xfrm>
            <a:custGeom>
              <a:avLst/>
              <a:gdLst/>
              <a:ahLst/>
              <a:cxnLst/>
              <a:rect r="r" b="b" t="t" l="l"/>
              <a:pathLst>
                <a:path h="574312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55748"/>
                  </a:lnTo>
                  <a:cubicBezTo>
                    <a:pt x="3070914" y="560671"/>
                    <a:pt x="3068958" y="565393"/>
                    <a:pt x="3065477" y="568875"/>
                  </a:cubicBezTo>
                  <a:cubicBezTo>
                    <a:pt x="3061995" y="572356"/>
                    <a:pt x="3057273" y="574312"/>
                    <a:pt x="3052350" y="574312"/>
                  </a:cubicBezTo>
                  <a:lnTo>
                    <a:pt x="18565" y="574312"/>
                  </a:lnTo>
                  <a:cubicBezTo>
                    <a:pt x="13641" y="574312"/>
                    <a:pt x="8919" y="572356"/>
                    <a:pt x="5437" y="568875"/>
                  </a:cubicBezTo>
                  <a:cubicBezTo>
                    <a:pt x="1956" y="565393"/>
                    <a:pt x="0" y="560671"/>
                    <a:pt x="0" y="555748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070914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307858">
            <a:off x="5828347" y="5406816"/>
            <a:ext cx="7753740" cy="1844014"/>
            <a:chOff x="0" y="0"/>
            <a:chExt cx="1578546" cy="3754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78546" cy="375414"/>
            </a:xfrm>
            <a:custGeom>
              <a:avLst/>
              <a:gdLst/>
              <a:ahLst/>
              <a:cxnLst/>
              <a:rect r="r" b="b" t="t" l="l"/>
              <a:pathLst>
                <a:path h="375414" w="1578546">
                  <a:moveTo>
                    <a:pt x="37887" y="0"/>
                  </a:moveTo>
                  <a:lnTo>
                    <a:pt x="1540659" y="0"/>
                  </a:lnTo>
                  <a:cubicBezTo>
                    <a:pt x="1561583" y="0"/>
                    <a:pt x="1578546" y="16963"/>
                    <a:pt x="1578546" y="37887"/>
                  </a:cubicBezTo>
                  <a:lnTo>
                    <a:pt x="1578546" y="337527"/>
                  </a:lnTo>
                  <a:cubicBezTo>
                    <a:pt x="1578546" y="347575"/>
                    <a:pt x="1574554" y="357212"/>
                    <a:pt x="1567449" y="364317"/>
                  </a:cubicBezTo>
                  <a:cubicBezTo>
                    <a:pt x="1560344" y="371422"/>
                    <a:pt x="1550707" y="375414"/>
                    <a:pt x="1540659" y="375414"/>
                  </a:cubicBezTo>
                  <a:lnTo>
                    <a:pt x="37887" y="375414"/>
                  </a:lnTo>
                  <a:cubicBezTo>
                    <a:pt x="27839" y="375414"/>
                    <a:pt x="18202" y="371422"/>
                    <a:pt x="11097" y="364317"/>
                  </a:cubicBezTo>
                  <a:cubicBezTo>
                    <a:pt x="3992" y="357212"/>
                    <a:pt x="0" y="347575"/>
                    <a:pt x="0" y="337527"/>
                  </a:cubicBezTo>
                  <a:lnTo>
                    <a:pt x="0" y="37887"/>
                  </a:lnTo>
                  <a:cubicBezTo>
                    <a:pt x="0" y="27839"/>
                    <a:pt x="3992" y="18202"/>
                    <a:pt x="11097" y="11097"/>
                  </a:cubicBezTo>
                  <a:cubicBezTo>
                    <a:pt x="18202" y="3992"/>
                    <a:pt x="27839" y="0"/>
                    <a:pt x="3788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1578546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307858">
            <a:off x="5567044" y="5197796"/>
            <a:ext cx="7785057" cy="1877903"/>
            <a:chOff x="0" y="0"/>
            <a:chExt cx="1584921" cy="3823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84921" cy="382313"/>
            </a:xfrm>
            <a:custGeom>
              <a:avLst/>
              <a:gdLst/>
              <a:ahLst/>
              <a:cxnLst/>
              <a:rect r="r" b="b" t="t" l="l"/>
              <a:pathLst>
                <a:path h="382313" w="1584921">
                  <a:moveTo>
                    <a:pt x="37735" y="0"/>
                  </a:moveTo>
                  <a:lnTo>
                    <a:pt x="1547187" y="0"/>
                  </a:lnTo>
                  <a:cubicBezTo>
                    <a:pt x="1568027" y="0"/>
                    <a:pt x="1584921" y="16894"/>
                    <a:pt x="1584921" y="37735"/>
                  </a:cubicBezTo>
                  <a:lnTo>
                    <a:pt x="1584921" y="344578"/>
                  </a:lnTo>
                  <a:cubicBezTo>
                    <a:pt x="1584921" y="354586"/>
                    <a:pt x="1580946" y="364184"/>
                    <a:pt x="1573869" y="371261"/>
                  </a:cubicBezTo>
                  <a:cubicBezTo>
                    <a:pt x="1566793" y="378337"/>
                    <a:pt x="1557195" y="382313"/>
                    <a:pt x="1547187" y="382313"/>
                  </a:cubicBezTo>
                  <a:lnTo>
                    <a:pt x="37735" y="382313"/>
                  </a:lnTo>
                  <a:cubicBezTo>
                    <a:pt x="16894" y="382313"/>
                    <a:pt x="0" y="365419"/>
                    <a:pt x="0" y="344578"/>
                  </a:cubicBezTo>
                  <a:lnTo>
                    <a:pt x="0" y="37735"/>
                  </a:lnTo>
                  <a:cubicBezTo>
                    <a:pt x="0" y="27727"/>
                    <a:pt x="3976" y="18129"/>
                    <a:pt x="11052" y="11052"/>
                  </a:cubicBezTo>
                  <a:cubicBezTo>
                    <a:pt x="18129" y="3976"/>
                    <a:pt x="27727" y="0"/>
                    <a:pt x="377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1584921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463397">
            <a:off x="4558218" y="6606740"/>
            <a:ext cx="1880902" cy="1974229"/>
          </a:xfrm>
          <a:custGeom>
            <a:avLst/>
            <a:gdLst/>
            <a:ahLst/>
            <a:cxnLst/>
            <a:rect r="r" b="b" t="t" l="l"/>
            <a:pathLst>
              <a:path h="1974229" w="1880902">
                <a:moveTo>
                  <a:pt x="0" y="0"/>
                </a:moveTo>
                <a:lnTo>
                  <a:pt x="1880902" y="0"/>
                </a:lnTo>
                <a:lnTo>
                  <a:pt x="1880902" y="1974229"/>
                </a:lnTo>
                <a:lnTo>
                  <a:pt x="0" y="19742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321975">
            <a:off x="12797405" y="4873672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7" y="0"/>
                </a:lnTo>
                <a:lnTo>
                  <a:pt x="1570217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222493" y="2108508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681722" y="8178178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08706" y="636832"/>
            <a:ext cx="2630479" cy="133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Aline Neves</a:t>
            </a:r>
          </a:p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Andrieli Benivente</a:t>
            </a:r>
          </a:p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Bianca Fidele</a:t>
            </a:r>
          </a:p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Daniel Abramo</a:t>
            </a:r>
          </a:p>
        </p:txBody>
      </p:sp>
      <p:sp>
        <p:nvSpPr>
          <p:cNvPr name="TextBox 25" id="25"/>
          <p:cNvSpPr txBox="true"/>
          <p:nvPr/>
        </p:nvSpPr>
        <p:spPr>
          <a:xfrm rot="-307858">
            <a:off x="1144656" y="3168505"/>
            <a:ext cx="16152668" cy="2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EXPLICANDO</a:t>
            </a:r>
          </a:p>
        </p:txBody>
      </p:sp>
      <p:sp>
        <p:nvSpPr>
          <p:cNvPr name="TextBox 26" id="26"/>
          <p:cNvSpPr txBox="true"/>
          <p:nvPr/>
        </p:nvSpPr>
        <p:spPr>
          <a:xfrm rot="-307858">
            <a:off x="5343222" y="5650218"/>
            <a:ext cx="8098583" cy="878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5"/>
              </a:lnSpc>
            </a:pPr>
            <a:r>
              <a:rPr lang="en-US" sz="5175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SELETORES NO CSS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4030" y="2671611"/>
            <a:ext cx="10936606" cy="6684432"/>
            <a:chOff x="0" y="0"/>
            <a:chExt cx="1367148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7149" cy="835599"/>
            </a:xfrm>
            <a:custGeom>
              <a:avLst/>
              <a:gdLst/>
              <a:ahLst/>
              <a:cxnLst/>
              <a:rect r="r" b="b" t="t" l="l"/>
              <a:pathLst>
                <a:path h="835599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0204"/>
                  </a:lnTo>
                  <a:cubicBezTo>
                    <a:pt x="1367149" y="809591"/>
                    <a:pt x="1363419" y="818594"/>
                    <a:pt x="1356782" y="825232"/>
                  </a:cubicBezTo>
                  <a:cubicBezTo>
                    <a:pt x="1350144" y="831869"/>
                    <a:pt x="1341141" y="835599"/>
                    <a:pt x="1331754" y="835599"/>
                  </a:cubicBezTo>
                  <a:lnTo>
                    <a:pt x="35395" y="835599"/>
                  </a:lnTo>
                  <a:cubicBezTo>
                    <a:pt x="26007" y="835599"/>
                    <a:pt x="17005" y="831869"/>
                    <a:pt x="10367" y="825232"/>
                  </a:cubicBezTo>
                  <a:cubicBezTo>
                    <a:pt x="3729" y="818594"/>
                    <a:pt x="0" y="809591"/>
                    <a:pt x="0" y="800204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367148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90485" y="2159142"/>
            <a:ext cx="10936606" cy="6732128"/>
            <a:chOff x="0" y="0"/>
            <a:chExt cx="1367148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7149" cy="841561"/>
            </a:xfrm>
            <a:custGeom>
              <a:avLst/>
              <a:gdLst/>
              <a:ahLst/>
              <a:cxnLst/>
              <a:rect r="r" b="b" t="t" l="l"/>
              <a:pathLst>
                <a:path h="841561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6166"/>
                  </a:lnTo>
                  <a:cubicBezTo>
                    <a:pt x="1367149" y="815553"/>
                    <a:pt x="1363419" y="824556"/>
                    <a:pt x="1356782" y="831194"/>
                  </a:cubicBezTo>
                  <a:cubicBezTo>
                    <a:pt x="1350144" y="837832"/>
                    <a:pt x="1341141" y="841561"/>
                    <a:pt x="1331754" y="841561"/>
                  </a:cubicBezTo>
                  <a:lnTo>
                    <a:pt x="35395" y="841561"/>
                  </a:lnTo>
                  <a:cubicBezTo>
                    <a:pt x="26007" y="841561"/>
                    <a:pt x="17005" y="837832"/>
                    <a:pt x="10367" y="831194"/>
                  </a:cubicBezTo>
                  <a:cubicBezTo>
                    <a:pt x="3729" y="824556"/>
                    <a:pt x="0" y="815553"/>
                    <a:pt x="0" y="806166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367148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1175741" y="1645203"/>
            <a:ext cx="6377225" cy="2002101"/>
            <a:chOff x="0" y="0"/>
            <a:chExt cx="1575308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5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75308">
                  <a:moveTo>
                    <a:pt x="62294" y="0"/>
                  </a:moveTo>
                  <a:lnTo>
                    <a:pt x="1513014" y="0"/>
                  </a:lnTo>
                  <a:cubicBezTo>
                    <a:pt x="1547418" y="0"/>
                    <a:pt x="1575308" y="27890"/>
                    <a:pt x="1575308" y="62294"/>
                  </a:cubicBezTo>
                  <a:lnTo>
                    <a:pt x="1575308" y="432267"/>
                  </a:lnTo>
                  <a:cubicBezTo>
                    <a:pt x="1575308" y="466671"/>
                    <a:pt x="1547418" y="494561"/>
                    <a:pt x="1513014" y="494561"/>
                  </a:cubicBezTo>
                  <a:lnTo>
                    <a:pt x="62294" y="494561"/>
                  </a:lnTo>
                  <a:cubicBezTo>
                    <a:pt x="27890" y="494561"/>
                    <a:pt x="0" y="466671"/>
                    <a:pt x="0" y="432267"/>
                  </a:cubicBezTo>
                  <a:lnTo>
                    <a:pt x="0" y="62294"/>
                  </a:lnTo>
                  <a:cubicBezTo>
                    <a:pt x="0" y="27890"/>
                    <a:pt x="27890" y="0"/>
                    <a:pt x="6229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5308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1131298" y="1467301"/>
            <a:ext cx="6421757" cy="2002101"/>
            <a:chOff x="0" y="0"/>
            <a:chExt cx="1586308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86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458394"/>
                  </a:lnTo>
                  <a:cubicBezTo>
                    <a:pt x="1586308" y="478368"/>
                    <a:pt x="1570116" y="494561"/>
                    <a:pt x="1550141" y="494561"/>
                  </a:cubicBezTo>
                  <a:lnTo>
                    <a:pt x="36167" y="494561"/>
                  </a:lnTo>
                  <a:cubicBezTo>
                    <a:pt x="16193" y="494561"/>
                    <a:pt x="0" y="478368"/>
                    <a:pt x="0" y="458394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86308" cy="51361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15592">
            <a:off x="6883897" y="2749213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4795383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062722" y="6139922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307858">
            <a:off x="611407" y="1598159"/>
            <a:ext cx="7408535" cy="13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02"/>
              </a:lnSpc>
            </a:pPr>
            <a:r>
              <a:rPr lang="en-US" sz="764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SELETORES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6928020" y="4166167"/>
            <a:ext cx="2210751" cy="1165669"/>
          </a:xfrm>
          <a:custGeom>
            <a:avLst/>
            <a:gdLst/>
            <a:ahLst/>
            <a:cxnLst/>
            <a:rect r="r" b="b" t="t" l="l"/>
            <a:pathLst>
              <a:path h="1165669" w="2210751">
                <a:moveTo>
                  <a:pt x="0" y="0"/>
                </a:moveTo>
                <a:lnTo>
                  <a:pt x="2210751" y="0"/>
                </a:lnTo>
                <a:lnTo>
                  <a:pt x="2210751" y="1165669"/>
                </a:lnTo>
                <a:lnTo>
                  <a:pt x="0" y="11656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9429393" y="4181490"/>
            <a:ext cx="7074904" cy="116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342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GENERAL SIBLING SELECTORS</a:t>
            </a:r>
          </a:p>
          <a:p>
            <a:pPr algn="l">
              <a:lnSpc>
                <a:spcPts val="4679"/>
              </a:lnSpc>
            </a:pPr>
            <a:r>
              <a:rPr lang="en-US" sz="3342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(Combinador Geral de Irmãos)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29928" y="4204708"/>
            <a:ext cx="1902240" cy="8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0"/>
              </a:lnSpc>
            </a:pPr>
            <a:r>
              <a:rPr lang="en-US" sz="513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01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922715" y="5784183"/>
            <a:ext cx="2359075" cy="1243876"/>
          </a:xfrm>
          <a:custGeom>
            <a:avLst/>
            <a:gdLst/>
            <a:ahLst/>
            <a:cxnLst/>
            <a:rect r="r" b="b" t="t" l="l"/>
            <a:pathLst>
              <a:path h="1243876" w="2359075">
                <a:moveTo>
                  <a:pt x="0" y="0"/>
                </a:moveTo>
                <a:lnTo>
                  <a:pt x="2359075" y="0"/>
                </a:lnTo>
                <a:lnTo>
                  <a:pt x="2359075" y="1243875"/>
                </a:lnTo>
                <a:lnTo>
                  <a:pt x="0" y="12438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9598867" y="6079652"/>
            <a:ext cx="7120704" cy="108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ADJACENT SIBLING COMBINATOR</a:t>
            </a:r>
          </a:p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(COMBINADOR IRMÃO SEGUINTE)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44879" y="5822175"/>
            <a:ext cx="2029865" cy="93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3"/>
              </a:lnSpc>
            </a:pPr>
            <a:r>
              <a:rPr lang="en-US" sz="5480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02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3264" y="5537920"/>
            <a:ext cx="15686036" cy="1256267"/>
            <a:chOff x="0" y="0"/>
            <a:chExt cx="4131302" cy="330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31302" cy="330869"/>
            </a:xfrm>
            <a:custGeom>
              <a:avLst/>
              <a:gdLst/>
              <a:ahLst/>
              <a:cxnLst/>
              <a:rect r="r" b="b" t="t" l="l"/>
              <a:pathLst>
                <a:path h="330869" w="4131302">
                  <a:moveTo>
                    <a:pt x="25171" y="0"/>
                  </a:moveTo>
                  <a:lnTo>
                    <a:pt x="4106130" y="0"/>
                  </a:lnTo>
                  <a:cubicBezTo>
                    <a:pt x="4120032" y="0"/>
                    <a:pt x="4131302" y="11270"/>
                    <a:pt x="4131302" y="25171"/>
                  </a:cubicBezTo>
                  <a:lnTo>
                    <a:pt x="4131302" y="305697"/>
                  </a:lnTo>
                  <a:cubicBezTo>
                    <a:pt x="4131302" y="319599"/>
                    <a:pt x="4120032" y="330869"/>
                    <a:pt x="4106130" y="330869"/>
                  </a:cubicBezTo>
                  <a:lnTo>
                    <a:pt x="25171" y="330869"/>
                  </a:lnTo>
                  <a:cubicBezTo>
                    <a:pt x="11270" y="330869"/>
                    <a:pt x="0" y="319599"/>
                    <a:pt x="0" y="305697"/>
                  </a:cubicBezTo>
                  <a:lnTo>
                    <a:pt x="0" y="25171"/>
                  </a:lnTo>
                  <a:cubicBezTo>
                    <a:pt x="0" y="11270"/>
                    <a:pt x="11270" y="0"/>
                    <a:pt x="25171" y="0"/>
                  </a:cubicBezTo>
                  <a:close/>
                </a:path>
              </a:pathLst>
            </a:custGeom>
            <a:solidFill>
              <a:srgbClr val="85CE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131302" cy="349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55168" y="2903333"/>
            <a:ext cx="14854343" cy="635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29"/>
              </a:lnSpc>
            </a:pP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 permite selecionar elementos que são "irmãos", ou seja, que compartilham o mesmo pai (elemento pai) no HTML.</a:t>
            </a:r>
          </a:p>
          <a:p>
            <a:pPr algn="just">
              <a:lnSpc>
                <a:spcPts val="5029"/>
              </a:lnSpc>
            </a:pPr>
            <a:r>
              <a:rPr lang="en-US" sz="289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~ (til): </a:t>
            </a: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É o símbolo que representa o combinador general sibling.</a:t>
            </a:r>
          </a:p>
          <a:p>
            <a:pPr algn="just" marL="624067" indent="-312034" lvl="1">
              <a:lnSpc>
                <a:spcPts val="5029"/>
              </a:lnSpc>
              <a:buFont typeface="Arial"/>
              <a:buChar char="•"/>
            </a:pPr>
            <a:r>
              <a:rPr lang="en-US" b="true" sz="289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Sintaxe no CSS:</a:t>
            </a:r>
          </a:p>
          <a:p>
            <a:pPr algn="just">
              <a:lnSpc>
                <a:spcPts val="5029"/>
              </a:lnSpc>
            </a:pP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elemento1 ~ elemento2 { /* Estilos para elemento 2 quando ele é um irmão de elemento1 */ }</a:t>
            </a:r>
          </a:p>
          <a:p>
            <a:pPr algn="just" marL="624067" indent="-312034" lvl="1">
              <a:lnSpc>
                <a:spcPts val="5029"/>
              </a:lnSpc>
              <a:buFont typeface="Arial"/>
              <a:buChar char="•"/>
            </a:pPr>
            <a:r>
              <a:rPr lang="en-US" b="true" sz="289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 que o torna geral?</a:t>
            </a:r>
          </a:p>
          <a:p>
            <a:pPr algn="just">
              <a:lnSpc>
                <a:spcPts val="5029"/>
              </a:lnSpc>
            </a:pP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Pode selecionar qualquer irmão que venha depois, independente da ordem;</a:t>
            </a:r>
          </a:p>
          <a:p>
            <a:pPr algn="just" marL="0" indent="0" lvl="0">
              <a:lnSpc>
                <a:spcPts val="5029"/>
              </a:lnSpc>
            </a:pPr>
            <a:r>
              <a:rPr lang="en-US" sz="28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 flexibilidade ao programador para criar estilos mais complexos e personalizados.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539719" y="8609401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1"/>
                </a:lnTo>
                <a:lnTo>
                  <a:pt x="0" y="2652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4238" y="281438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023701" y="170059"/>
            <a:ext cx="8240599" cy="2783173"/>
            <a:chOff x="0" y="0"/>
            <a:chExt cx="10987465" cy="371089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1368873" y="1160190"/>
              <a:ext cx="8725922" cy="2051103"/>
              <a:chOff x="0" y="0"/>
              <a:chExt cx="2103990" cy="49456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103990" cy="494561"/>
              </a:xfrm>
              <a:custGeom>
                <a:avLst/>
                <a:gdLst/>
                <a:ahLst/>
                <a:cxnLst/>
                <a:rect r="r" b="b" t="t" l="l"/>
                <a:pathLst>
                  <a:path h="494561" w="2103990">
                    <a:moveTo>
                      <a:pt x="35489" y="0"/>
                    </a:moveTo>
                    <a:lnTo>
                      <a:pt x="2068501" y="0"/>
                    </a:lnTo>
                    <a:cubicBezTo>
                      <a:pt x="2077913" y="0"/>
                      <a:pt x="2086940" y="3739"/>
                      <a:pt x="2093595" y="10395"/>
                    </a:cubicBezTo>
                    <a:cubicBezTo>
                      <a:pt x="2100251" y="17050"/>
                      <a:pt x="2103990" y="26077"/>
                      <a:pt x="2103990" y="35489"/>
                    </a:cubicBezTo>
                    <a:lnTo>
                      <a:pt x="2103990" y="459072"/>
                    </a:lnTo>
                    <a:cubicBezTo>
                      <a:pt x="2103990" y="478672"/>
                      <a:pt x="2088101" y="494561"/>
                      <a:pt x="2068501" y="494561"/>
                    </a:cubicBezTo>
                    <a:lnTo>
                      <a:pt x="35489" y="494561"/>
                    </a:lnTo>
                    <a:cubicBezTo>
                      <a:pt x="26077" y="494561"/>
                      <a:pt x="17050" y="490822"/>
                      <a:pt x="10395" y="484166"/>
                    </a:cubicBezTo>
                    <a:cubicBezTo>
                      <a:pt x="3739" y="477511"/>
                      <a:pt x="0" y="468484"/>
                      <a:pt x="0" y="459072"/>
                    </a:cubicBezTo>
                    <a:lnTo>
                      <a:pt x="0" y="35489"/>
                    </a:lnTo>
                    <a:cubicBezTo>
                      <a:pt x="0" y="26077"/>
                      <a:pt x="3739" y="17050"/>
                      <a:pt x="10395" y="10395"/>
                    </a:cubicBezTo>
                    <a:cubicBezTo>
                      <a:pt x="17050" y="3739"/>
                      <a:pt x="26077" y="0"/>
                      <a:pt x="35489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2103990" cy="513611"/>
              </a:xfrm>
              <a:prstGeom prst="rect">
                <a:avLst/>
              </a:prstGeom>
            </p:spPr>
            <p:txBody>
              <a:bodyPr anchor="ctr" rtlCol="false" tIns="37796" lIns="37796" bIns="37796" rIns="37796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263271" y="1028837"/>
              <a:ext cx="8725922" cy="2051103"/>
              <a:chOff x="0" y="0"/>
              <a:chExt cx="2103990" cy="49456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103990" cy="494561"/>
              </a:xfrm>
              <a:custGeom>
                <a:avLst/>
                <a:gdLst/>
                <a:ahLst/>
                <a:cxnLst/>
                <a:rect r="r" b="b" t="t" l="l"/>
                <a:pathLst>
                  <a:path h="494561" w="2103990">
                    <a:moveTo>
                      <a:pt x="35489" y="0"/>
                    </a:moveTo>
                    <a:lnTo>
                      <a:pt x="2068501" y="0"/>
                    </a:lnTo>
                    <a:cubicBezTo>
                      <a:pt x="2077913" y="0"/>
                      <a:pt x="2086940" y="3739"/>
                      <a:pt x="2093595" y="10395"/>
                    </a:cubicBezTo>
                    <a:cubicBezTo>
                      <a:pt x="2100251" y="17050"/>
                      <a:pt x="2103990" y="26077"/>
                      <a:pt x="2103990" y="35489"/>
                    </a:cubicBezTo>
                    <a:lnTo>
                      <a:pt x="2103990" y="459072"/>
                    </a:lnTo>
                    <a:cubicBezTo>
                      <a:pt x="2103990" y="478672"/>
                      <a:pt x="2088101" y="494561"/>
                      <a:pt x="2068501" y="494561"/>
                    </a:cubicBezTo>
                    <a:lnTo>
                      <a:pt x="35489" y="494561"/>
                    </a:lnTo>
                    <a:cubicBezTo>
                      <a:pt x="26077" y="494561"/>
                      <a:pt x="17050" y="490822"/>
                      <a:pt x="10395" y="484166"/>
                    </a:cubicBezTo>
                    <a:cubicBezTo>
                      <a:pt x="3739" y="477511"/>
                      <a:pt x="0" y="468484"/>
                      <a:pt x="0" y="459072"/>
                    </a:cubicBezTo>
                    <a:lnTo>
                      <a:pt x="0" y="35489"/>
                    </a:lnTo>
                    <a:cubicBezTo>
                      <a:pt x="0" y="26077"/>
                      <a:pt x="3739" y="17050"/>
                      <a:pt x="10395" y="10395"/>
                    </a:cubicBezTo>
                    <a:cubicBezTo>
                      <a:pt x="17050" y="3739"/>
                      <a:pt x="26077" y="0"/>
                      <a:pt x="354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2103990" cy="513611"/>
              </a:xfrm>
              <a:prstGeom prst="rect">
                <a:avLst/>
              </a:prstGeom>
            </p:spPr>
            <p:txBody>
              <a:bodyPr anchor="ctr" rtlCol="false" tIns="37796" lIns="37796" bIns="37796" rIns="37796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-234465">
              <a:off x="63637" y="59804"/>
              <a:ext cx="1820892" cy="1929654"/>
            </a:xfrm>
            <a:custGeom>
              <a:avLst/>
              <a:gdLst/>
              <a:ahLst/>
              <a:cxnLst/>
              <a:rect r="r" b="b" t="t" l="l"/>
              <a:pathLst>
                <a:path h="1929654" w="1820892">
                  <a:moveTo>
                    <a:pt x="0" y="0"/>
                  </a:moveTo>
                  <a:lnTo>
                    <a:pt x="1820891" y="0"/>
                  </a:lnTo>
                  <a:lnTo>
                    <a:pt x="1820891" y="1929654"/>
                  </a:lnTo>
                  <a:lnTo>
                    <a:pt x="0" y="19296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436555">
              <a:off x="9381803" y="1985941"/>
              <a:ext cx="1508134" cy="1636042"/>
            </a:xfrm>
            <a:custGeom>
              <a:avLst/>
              <a:gdLst/>
              <a:ahLst/>
              <a:cxnLst/>
              <a:rect r="r" b="b" t="t" l="l"/>
              <a:pathLst>
                <a:path h="1636042" w="1508134">
                  <a:moveTo>
                    <a:pt x="0" y="0"/>
                  </a:moveTo>
                  <a:lnTo>
                    <a:pt x="1508133" y="0"/>
                  </a:lnTo>
                  <a:lnTo>
                    <a:pt x="1508133" y="1636042"/>
                  </a:lnTo>
                  <a:lnTo>
                    <a:pt x="0" y="16360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974082" y="1603030"/>
              <a:ext cx="9161787" cy="1070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1"/>
                </a:lnSpc>
              </a:pPr>
              <a:r>
                <a:rPr lang="en-US" sz="4815">
                  <a:solidFill>
                    <a:srgbClr val="F5F1E1"/>
                  </a:solidFill>
                  <a:latin typeface="Garet ExtraBold"/>
                  <a:ea typeface="Garet ExtraBold"/>
                  <a:cs typeface="Garet ExtraBold"/>
                  <a:sym typeface="Garet ExtraBold"/>
                </a:rPr>
                <a:t>GENERAL SIBLING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28151" y="2953232"/>
            <a:ext cx="10863193" cy="6630900"/>
            <a:chOff x="0" y="0"/>
            <a:chExt cx="2861088" cy="17464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1088" cy="1746410"/>
            </a:xfrm>
            <a:custGeom>
              <a:avLst/>
              <a:gdLst/>
              <a:ahLst/>
              <a:cxnLst/>
              <a:rect r="r" b="b" t="t" l="l"/>
              <a:pathLst>
                <a:path h="1746410" w="2861088">
                  <a:moveTo>
                    <a:pt x="36346" y="0"/>
                  </a:moveTo>
                  <a:lnTo>
                    <a:pt x="2824742" y="0"/>
                  </a:lnTo>
                  <a:cubicBezTo>
                    <a:pt x="2834381" y="0"/>
                    <a:pt x="2843626" y="3829"/>
                    <a:pt x="2850442" y="10646"/>
                  </a:cubicBezTo>
                  <a:cubicBezTo>
                    <a:pt x="2857259" y="17462"/>
                    <a:pt x="2861088" y="26707"/>
                    <a:pt x="2861088" y="36346"/>
                  </a:cubicBezTo>
                  <a:lnTo>
                    <a:pt x="2861088" y="1710064"/>
                  </a:lnTo>
                  <a:cubicBezTo>
                    <a:pt x="2861088" y="1730137"/>
                    <a:pt x="2844815" y="1746410"/>
                    <a:pt x="2824742" y="1746410"/>
                  </a:cubicBezTo>
                  <a:lnTo>
                    <a:pt x="36346" y="1746410"/>
                  </a:lnTo>
                  <a:cubicBezTo>
                    <a:pt x="16273" y="1746410"/>
                    <a:pt x="0" y="1730137"/>
                    <a:pt x="0" y="1710064"/>
                  </a:cubicBezTo>
                  <a:lnTo>
                    <a:pt x="0" y="36346"/>
                  </a:lnTo>
                  <a:cubicBezTo>
                    <a:pt x="0" y="16273"/>
                    <a:pt x="16273" y="0"/>
                    <a:pt x="36346" y="0"/>
                  </a:cubicBezTo>
                  <a:close/>
                </a:path>
              </a:pathLst>
            </a:custGeom>
            <a:solidFill>
              <a:srgbClr val="85CE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861088" cy="1765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539719" y="8609401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1"/>
                </a:lnTo>
                <a:lnTo>
                  <a:pt x="0" y="2652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4238" y="281438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23701" y="170059"/>
            <a:ext cx="8240599" cy="2783173"/>
            <a:chOff x="0" y="0"/>
            <a:chExt cx="10987465" cy="371089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368873" y="1160190"/>
              <a:ext cx="8725922" cy="2051103"/>
              <a:chOff x="0" y="0"/>
              <a:chExt cx="2103990" cy="49456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103990" cy="494561"/>
              </a:xfrm>
              <a:custGeom>
                <a:avLst/>
                <a:gdLst/>
                <a:ahLst/>
                <a:cxnLst/>
                <a:rect r="r" b="b" t="t" l="l"/>
                <a:pathLst>
                  <a:path h="494561" w="2103990">
                    <a:moveTo>
                      <a:pt x="35489" y="0"/>
                    </a:moveTo>
                    <a:lnTo>
                      <a:pt x="2068501" y="0"/>
                    </a:lnTo>
                    <a:cubicBezTo>
                      <a:pt x="2077913" y="0"/>
                      <a:pt x="2086940" y="3739"/>
                      <a:pt x="2093595" y="10395"/>
                    </a:cubicBezTo>
                    <a:cubicBezTo>
                      <a:pt x="2100251" y="17050"/>
                      <a:pt x="2103990" y="26077"/>
                      <a:pt x="2103990" y="35489"/>
                    </a:cubicBezTo>
                    <a:lnTo>
                      <a:pt x="2103990" y="459072"/>
                    </a:lnTo>
                    <a:cubicBezTo>
                      <a:pt x="2103990" y="478672"/>
                      <a:pt x="2088101" y="494561"/>
                      <a:pt x="2068501" y="494561"/>
                    </a:cubicBezTo>
                    <a:lnTo>
                      <a:pt x="35489" y="494561"/>
                    </a:lnTo>
                    <a:cubicBezTo>
                      <a:pt x="26077" y="494561"/>
                      <a:pt x="17050" y="490822"/>
                      <a:pt x="10395" y="484166"/>
                    </a:cubicBezTo>
                    <a:cubicBezTo>
                      <a:pt x="3739" y="477511"/>
                      <a:pt x="0" y="468484"/>
                      <a:pt x="0" y="459072"/>
                    </a:cubicBezTo>
                    <a:lnTo>
                      <a:pt x="0" y="35489"/>
                    </a:lnTo>
                    <a:cubicBezTo>
                      <a:pt x="0" y="26077"/>
                      <a:pt x="3739" y="17050"/>
                      <a:pt x="10395" y="10395"/>
                    </a:cubicBezTo>
                    <a:cubicBezTo>
                      <a:pt x="17050" y="3739"/>
                      <a:pt x="26077" y="0"/>
                      <a:pt x="35489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2103990" cy="513611"/>
              </a:xfrm>
              <a:prstGeom prst="rect">
                <a:avLst/>
              </a:prstGeom>
            </p:spPr>
            <p:txBody>
              <a:bodyPr anchor="ctr" rtlCol="false" tIns="37796" lIns="37796" bIns="37796" rIns="37796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263271" y="1028837"/>
              <a:ext cx="8725922" cy="2051103"/>
              <a:chOff x="0" y="0"/>
              <a:chExt cx="2103990" cy="49456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103990" cy="494561"/>
              </a:xfrm>
              <a:custGeom>
                <a:avLst/>
                <a:gdLst/>
                <a:ahLst/>
                <a:cxnLst/>
                <a:rect r="r" b="b" t="t" l="l"/>
                <a:pathLst>
                  <a:path h="494561" w="2103990">
                    <a:moveTo>
                      <a:pt x="35489" y="0"/>
                    </a:moveTo>
                    <a:lnTo>
                      <a:pt x="2068501" y="0"/>
                    </a:lnTo>
                    <a:cubicBezTo>
                      <a:pt x="2077913" y="0"/>
                      <a:pt x="2086940" y="3739"/>
                      <a:pt x="2093595" y="10395"/>
                    </a:cubicBezTo>
                    <a:cubicBezTo>
                      <a:pt x="2100251" y="17050"/>
                      <a:pt x="2103990" y="26077"/>
                      <a:pt x="2103990" y="35489"/>
                    </a:cubicBezTo>
                    <a:lnTo>
                      <a:pt x="2103990" y="459072"/>
                    </a:lnTo>
                    <a:cubicBezTo>
                      <a:pt x="2103990" y="478672"/>
                      <a:pt x="2088101" y="494561"/>
                      <a:pt x="2068501" y="494561"/>
                    </a:cubicBezTo>
                    <a:lnTo>
                      <a:pt x="35489" y="494561"/>
                    </a:lnTo>
                    <a:cubicBezTo>
                      <a:pt x="26077" y="494561"/>
                      <a:pt x="17050" y="490822"/>
                      <a:pt x="10395" y="484166"/>
                    </a:cubicBezTo>
                    <a:cubicBezTo>
                      <a:pt x="3739" y="477511"/>
                      <a:pt x="0" y="468484"/>
                      <a:pt x="0" y="459072"/>
                    </a:cubicBezTo>
                    <a:lnTo>
                      <a:pt x="0" y="35489"/>
                    </a:lnTo>
                    <a:cubicBezTo>
                      <a:pt x="0" y="26077"/>
                      <a:pt x="3739" y="17050"/>
                      <a:pt x="10395" y="10395"/>
                    </a:cubicBezTo>
                    <a:cubicBezTo>
                      <a:pt x="17050" y="3739"/>
                      <a:pt x="26077" y="0"/>
                      <a:pt x="354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2103990" cy="513611"/>
              </a:xfrm>
              <a:prstGeom prst="rect">
                <a:avLst/>
              </a:prstGeom>
            </p:spPr>
            <p:txBody>
              <a:bodyPr anchor="ctr" rtlCol="false" tIns="37796" lIns="37796" bIns="37796" rIns="37796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-234465">
              <a:off x="63637" y="59804"/>
              <a:ext cx="1820892" cy="1929654"/>
            </a:xfrm>
            <a:custGeom>
              <a:avLst/>
              <a:gdLst/>
              <a:ahLst/>
              <a:cxnLst/>
              <a:rect r="r" b="b" t="t" l="l"/>
              <a:pathLst>
                <a:path h="1929654" w="1820892">
                  <a:moveTo>
                    <a:pt x="0" y="0"/>
                  </a:moveTo>
                  <a:lnTo>
                    <a:pt x="1820891" y="0"/>
                  </a:lnTo>
                  <a:lnTo>
                    <a:pt x="1820891" y="1929654"/>
                  </a:lnTo>
                  <a:lnTo>
                    <a:pt x="0" y="19296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436555">
              <a:off x="9381803" y="1985941"/>
              <a:ext cx="1508134" cy="1636042"/>
            </a:xfrm>
            <a:custGeom>
              <a:avLst/>
              <a:gdLst/>
              <a:ahLst/>
              <a:cxnLst/>
              <a:rect r="r" b="b" t="t" l="l"/>
              <a:pathLst>
                <a:path h="1636042" w="1508134">
                  <a:moveTo>
                    <a:pt x="0" y="0"/>
                  </a:moveTo>
                  <a:lnTo>
                    <a:pt x="1508133" y="0"/>
                  </a:lnTo>
                  <a:lnTo>
                    <a:pt x="1508133" y="1636042"/>
                  </a:lnTo>
                  <a:lnTo>
                    <a:pt x="0" y="16360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974082" y="1603030"/>
              <a:ext cx="9161787" cy="1070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1"/>
                </a:lnSpc>
              </a:pPr>
              <a:r>
                <a:rPr lang="en-US" sz="4815">
                  <a:solidFill>
                    <a:srgbClr val="F5F1E1"/>
                  </a:solidFill>
                  <a:latin typeface="Garet ExtraBold"/>
                  <a:ea typeface="Garet ExtraBold"/>
                  <a:cs typeface="Garet ExtraBold"/>
                  <a:sym typeface="Garet ExtraBold"/>
                </a:rPr>
                <a:t>EXEMPLO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433077" y="2953232"/>
            <a:ext cx="9531919" cy="3315450"/>
          </a:xfrm>
          <a:custGeom>
            <a:avLst/>
            <a:gdLst/>
            <a:ahLst/>
            <a:cxnLst/>
            <a:rect r="r" b="b" t="t" l="l"/>
            <a:pathLst>
              <a:path h="3315450" w="9531919">
                <a:moveTo>
                  <a:pt x="0" y="0"/>
                </a:moveTo>
                <a:lnTo>
                  <a:pt x="9531920" y="0"/>
                </a:lnTo>
                <a:lnTo>
                  <a:pt x="9531920" y="3315450"/>
                </a:lnTo>
                <a:lnTo>
                  <a:pt x="0" y="33154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33077" y="6416947"/>
            <a:ext cx="9421845" cy="3241461"/>
          </a:xfrm>
          <a:custGeom>
            <a:avLst/>
            <a:gdLst/>
            <a:ahLst/>
            <a:cxnLst/>
            <a:rect r="r" b="b" t="t" l="l"/>
            <a:pathLst>
              <a:path h="3241461" w="9421845">
                <a:moveTo>
                  <a:pt x="0" y="0"/>
                </a:moveTo>
                <a:lnTo>
                  <a:pt x="9421846" y="0"/>
                </a:lnTo>
                <a:lnTo>
                  <a:pt x="9421846" y="3241460"/>
                </a:lnTo>
                <a:lnTo>
                  <a:pt x="0" y="324146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552383" y="7105459"/>
            <a:ext cx="920353" cy="932218"/>
          </a:xfrm>
          <a:custGeom>
            <a:avLst/>
            <a:gdLst/>
            <a:ahLst/>
            <a:cxnLst/>
            <a:rect r="r" b="b" t="t" l="l"/>
            <a:pathLst>
              <a:path h="932218" w="920353">
                <a:moveTo>
                  <a:pt x="0" y="0"/>
                </a:moveTo>
                <a:lnTo>
                  <a:pt x="920353" y="0"/>
                </a:lnTo>
                <a:lnTo>
                  <a:pt x="920353" y="932218"/>
                </a:lnTo>
                <a:lnTo>
                  <a:pt x="0" y="93221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012559" y="7553915"/>
            <a:ext cx="7904875" cy="2381652"/>
            <a:chOff x="0" y="0"/>
            <a:chExt cx="2081942" cy="62726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81942" cy="627266"/>
            </a:xfrm>
            <a:custGeom>
              <a:avLst/>
              <a:gdLst/>
              <a:ahLst/>
              <a:cxnLst/>
              <a:rect r="r" b="b" t="t" l="l"/>
              <a:pathLst>
                <a:path h="627266" w="2081942">
                  <a:moveTo>
                    <a:pt x="0" y="0"/>
                  </a:moveTo>
                  <a:lnTo>
                    <a:pt x="2081942" y="0"/>
                  </a:lnTo>
                  <a:lnTo>
                    <a:pt x="2081942" y="627266"/>
                  </a:lnTo>
                  <a:lnTo>
                    <a:pt x="0" y="627266"/>
                  </a:lnTo>
                  <a:close/>
                </a:path>
              </a:pathLst>
            </a:custGeom>
            <a:solidFill>
              <a:srgbClr val="DF5B5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2081942" cy="684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4359"/>
                </a:lnSpc>
              </a:pPr>
              <a:r>
                <a:rPr lang="en-US" b="true" sz="3113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Nesse exemplo, o segundo parágrafo ficará azul, pois ele é um irmão do primeiro parágrafo e vem depois dele, mesmo com o div no meio.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9558" y="6190990"/>
            <a:ext cx="15686036" cy="1256267"/>
            <a:chOff x="0" y="0"/>
            <a:chExt cx="4131302" cy="330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31302" cy="330869"/>
            </a:xfrm>
            <a:custGeom>
              <a:avLst/>
              <a:gdLst/>
              <a:ahLst/>
              <a:cxnLst/>
              <a:rect r="r" b="b" t="t" l="l"/>
              <a:pathLst>
                <a:path h="330869" w="4131302">
                  <a:moveTo>
                    <a:pt x="25171" y="0"/>
                  </a:moveTo>
                  <a:lnTo>
                    <a:pt x="4106130" y="0"/>
                  </a:lnTo>
                  <a:cubicBezTo>
                    <a:pt x="4120032" y="0"/>
                    <a:pt x="4131302" y="11270"/>
                    <a:pt x="4131302" y="25171"/>
                  </a:cubicBezTo>
                  <a:lnTo>
                    <a:pt x="4131302" y="305697"/>
                  </a:lnTo>
                  <a:cubicBezTo>
                    <a:pt x="4131302" y="319599"/>
                    <a:pt x="4120032" y="330869"/>
                    <a:pt x="4106130" y="330869"/>
                  </a:cubicBezTo>
                  <a:lnTo>
                    <a:pt x="25171" y="330869"/>
                  </a:lnTo>
                  <a:cubicBezTo>
                    <a:pt x="11270" y="330869"/>
                    <a:pt x="0" y="319599"/>
                    <a:pt x="0" y="305697"/>
                  </a:cubicBezTo>
                  <a:lnTo>
                    <a:pt x="0" y="25171"/>
                  </a:lnTo>
                  <a:cubicBezTo>
                    <a:pt x="0" y="11270"/>
                    <a:pt x="11270" y="0"/>
                    <a:pt x="25171" y="0"/>
                  </a:cubicBezTo>
                  <a:close/>
                </a:path>
              </a:pathLst>
            </a:custGeom>
            <a:solidFill>
              <a:srgbClr val="85CE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131302" cy="349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89111" y="2651795"/>
            <a:ext cx="15270189" cy="522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77"/>
              </a:lnSpc>
            </a:pPr>
            <a:r>
              <a:rPr lang="en-US" sz="30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seletor + é usado para selecionar um elemento que está diretamente depois de outro elemento específico.</a:t>
            </a:r>
          </a:p>
          <a:p>
            <a:pPr algn="just">
              <a:lnSpc>
                <a:spcPts val="5377"/>
              </a:lnSpc>
            </a:pPr>
            <a:r>
              <a:rPr lang="en-US" sz="309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+ (mais)</a:t>
            </a:r>
            <a:r>
              <a:rPr lang="en-US" sz="309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30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É o símbolo que representa o adjacent sibling combinator (Seletor de Irmãos Adjacentes).</a:t>
            </a:r>
          </a:p>
          <a:p>
            <a:pPr algn="just" marL="667246" indent="-333623" lvl="1">
              <a:lnSpc>
                <a:spcPts val="5377"/>
              </a:lnSpc>
              <a:buFont typeface="Arial"/>
              <a:buChar char="•"/>
            </a:pPr>
            <a:r>
              <a:rPr lang="en-US" b="true" sz="309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Sintaxe no CSS:</a:t>
            </a:r>
          </a:p>
          <a:p>
            <a:pPr algn="just">
              <a:lnSpc>
                <a:spcPts val="2087"/>
              </a:lnSpc>
            </a:pPr>
          </a:p>
          <a:p>
            <a:pPr algn="just">
              <a:lnSpc>
                <a:spcPts val="5377"/>
              </a:lnSpc>
            </a:pPr>
            <a:r>
              <a:rPr lang="en-US" sz="30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elemento1 + elemento2 { Estilos a serem aplicados a elemento2 }</a:t>
            </a:r>
          </a:p>
          <a:p>
            <a:pPr algn="just">
              <a:lnSpc>
                <a:spcPts val="2087"/>
              </a:lnSpc>
            </a:pPr>
          </a:p>
          <a:p>
            <a:pPr algn="just">
              <a:lnSpc>
                <a:spcPts val="537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539719" y="8609401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1"/>
                </a:lnTo>
                <a:lnTo>
                  <a:pt x="0" y="2652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4238" y="281438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050355" y="1040202"/>
            <a:ext cx="6544441" cy="1538327"/>
            <a:chOff x="0" y="0"/>
            <a:chExt cx="2103990" cy="4945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5489" y="0"/>
                  </a:moveTo>
                  <a:lnTo>
                    <a:pt x="2068501" y="0"/>
                  </a:lnTo>
                  <a:cubicBezTo>
                    <a:pt x="2077913" y="0"/>
                    <a:pt x="2086940" y="3739"/>
                    <a:pt x="2093595" y="10395"/>
                  </a:cubicBezTo>
                  <a:cubicBezTo>
                    <a:pt x="2100251" y="17050"/>
                    <a:pt x="2103990" y="26077"/>
                    <a:pt x="2103990" y="35489"/>
                  </a:cubicBezTo>
                  <a:lnTo>
                    <a:pt x="2103990" y="459072"/>
                  </a:lnTo>
                  <a:cubicBezTo>
                    <a:pt x="2103990" y="478672"/>
                    <a:pt x="2088101" y="494561"/>
                    <a:pt x="2068501" y="494561"/>
                  </a:cubicBezTo>
                  <a:lnTo>
                    <a:pt x="35489" y="494561"/>
                  </a:lnTo>
                  <a:cubicBezTo>
                    <a:pt x="26077" y="494561"/>
                    <a:pt x="17050" y="490822"/>
                    <a:pt x="10395" y="484166"/>
                  </a:cubicBezTo>
                  <a:cubicBezTo>
                    <a:pt x="3739" y="477511"/>
                    <a:pt x="0" y="468484"/>
                    <a:pt x="0" y="459072"/>
                  </a:cubicBezTo>
                  <a:lnTo>
                    <a:pt x="0" y="35489"/>
                  </a:lnTo>
                  <a:cubicBezTo>
                    <a:pt x="0" y="26077"/>
                    <a:pt x="3739" y="17050"/>
                    <a:pt x="10395" y="10395"/>
                  </a:cubicBezTo>
                  <a:cubicBezTo>
                    <a:pt x="17050" y="3739"/>
                    <a:pt x="26077" y="0"/>
                    <a:pt x="35489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71154" y="941687"/>
            <a:ext cx="6544441" cy="1538327"/>
            <a:chOff x="0" y="0"/>
            <a:chExt cx="2103990" cy="4945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5489" y="0"/>
                  </a:moveTo>
                  <a:lnTo>
                    <a:pt x="2068501" y="0"/>
                  </a:lnTo>
                  <a:cubicBezTo>
                    <a:pt x="2077913" y="0"/>
                    <a:pt x="2086940" y="3739"/>
                    <a:pt x="2093595" y="10395"/>
                  </a:cubicBezTo>
                  <a:cubicBezTo>
                    <a:pt x="2100251" y="17050"/>
                    <a:pt x="2103990" y="26077"/>
                    <a:pt x="2103990" y="35489"/>
                  </a:cubicBezTo>
                  <a:lnTo>
                    <a:pt x="2103990" y="459072"/>
                  </a:lnTo>
                  <a:cubicBezTo>
                    <a:pt x="2103990" y="478672"/>
                    <a:pt x="2088101" y="494561"/>
                    <a:pt x="2068501" y="494561"/>
                  </a:cubicBezTo>
                  <a:lnTo>
                    <a:pt x="35489" y="494561"/>
                  </a:lnTo>
                  <a:cubicBezTo>
                    <a:pt x="26077" y="494561"/>
                    <a:pt x="17050" y="490822"/>
                    <a:pt x="10395" y="484166"/>
                  </a:cubicBezTo>
                  <a:cubicBezTo>
                    <a:pt x="3739" y="477511"/>
                    <a:pt x="0" y="468484"/>
                    <a:pt x="0" y="459072"/>
                  </a:cubicBezTo>
                  <a:lnTo>
                    <a:pt x="0" y="35489"/>
                  </a:lnTo>
                  <a:cubicBezTo>
                    <a:pt x="0" y="26077"/>
                    <a:pt x="3739" y="17050"/>
                    <a:pt x="10395" y="10395"/>
                  </a:cubicBezTo>
                  <a:cubicBezTo>
                    <a:pt x="17050" y="3739"/>
                    <a:pt x="26077" y="0"/>
                    <a:pt x="354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234465">
            <a:off x="5071428" y="214912"/>
            <a:ext cx="1365669" cy="1447240"/>
          </a:xfrm>
          <a:custGeom>
            <a:avLst/>
            <a:gdLst/>
            <a:ahLst/>
            <a:cxnLst/>
            <a:rect r="r" b="b" t="t" l="l"/>
            <a:pathLst>
              <a:path h="1447240" w="1365669">
                <a:moveTo>
                  <a:pt x="0" y="0"/>
                </a:moveTo>
                <a:lnTo>
                  <a:pt x="1365669" y="0"/>
                </a:lnTo>
                <a:lnTo>
                  <a:pt x="1365669" y="1447240"/>
                </a:lnTo>
                <a:lnTo>
                  <a:pt x="0" y="1447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36555">
            <a:off x="12060053" y="1659515"/>
            <a:ext cx="1131100" cy="1227032"/>
          </a:xfrm>
          <a:custGeom>
            <a:avLst/>
            <a:gdLst/>
            <a:ahLst/>
            <a:cxnLst/>
            <a:rect r="r" b="b" t="t" l="l"/>
            <a:pathLst>
              <a:path h="1227032" w="1131100">
                <a:moveTo>
                  <a:pt x="0" y="0"/>
                </a:moveTo>
                <a:lnTo>
                  <a:pt x="1131100" y="0"/>
                </a:lnTo>
                <a:lnTo>
                  <a:pt x="1131100" y="1227031"/>
                </a:lnTo>
                <a:lnTo>
                  <a:pt x="0" y="122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5807704" y="921765"/>
            <a:ext cx="6871340" cy="167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1"/>
              </a:lnSpc>
            </a:pPr>
            <a:r>
              <a:rPr lang="en-US" sz="4815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ADJACENT SIBLING COMBINATOR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18180" y="2953232"/>
            <a:ext cx="9683136" cy="6630900"/>
            <a:chOff x="0" y="0"/>
            <a:chExt cx="2550291" cy="17464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0291" cy="1746410"/>
            </a:xfrm>
            <a:custGeom>
              <a:avLst/>
              <a:gdLst/>
              <a:ahLst/>
              <a:cxnLst/>
              <a:rect r="r" b="b" t="t" l="l"/>
              <a:pathLst>
                <a:path h="1746410" w="2550291">
                  <a:moveTo>
                    <a:pt x="40776" y="0"/>
                  </a:moveTo>
                  <a:lnTo>
                    <a:pt x="2509515" y="0"/>
                  </a:lnTo>
                  <a:cubicBezTo>
                    <a:pt x="2532035" y="0"/>
                    <a:pt x="2550291" y="18256"/>
                    <a:pt x="2550291" y="40776"/>
                  </a:cubicBezTo>
                  <a:lnTo>
                    <a:pt x="2550291" y="1705634"/>
                  </a:lnTo>
                  <a:cubicBezTo>
                    <a:pt x="2550291" y="1728154"/>
                    <a:pt x="2532035" y="1746410"/>
                    <a:pt x="2509515" y="1746410"/>
                  </a:cubicBezTo>
                  <a:lnTo>
                    <a:pt x="40776" y="1746410"/>
                  </a:lnTo>
                  <a:cubicBezTo>
                    <a:pt x="18256" y="1746410"/>
                    <a:pt x="0" y="1728154"/>
                    <a:pt x="0" y="1705634"/>
                  </a:cubicBezTo>
                  <a:lnTo>
                    <a:pt x="0" y="40776"/>
                  </a:lnTo>
                  <a:cubicBezTo>
                    <a:pt x="0" y="18256"/>
                    <a:pt x="18256" y="0"/>
                    <a:pt x="40776" y="0"/>
                  </a:cubicBezTo>
                  <a:close/>
                </a:path>
              </a:pathLst>
            </a:custGeom>
            <a:solidFill>
              <a:srgbClr val="85CE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550291" cy="1765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539719" y="8609401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1"/>
                </a:lnTo>
                <a:lnTo>
                  <a:pt x="0" y="2652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4238" y="281438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23701" y="170059"/>
            <a:ext cx="8240599" cy="2783173"/>
            <a:chOff x="0" y="0"/>
            <a:chExt cx="10987465" cy="371089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368873" y="1160190"/>
              <a:ext cx="8725922" cy="2051103"/>
              <a:chOff x="0" y="0"/>
              <a:chExt cx="2103990" cy="49456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103990" cy="494561"/>
              </a:xfrm>
              <a:custGeom>
                <a:avLst/>
                <a:gdLst/>
                <a:ahLst/>
                <a:cxnLst/>
                <a:rect r="r" b="b" t="t" l="l"/>
                <a:pathLst>
                  <a:path h="494561" w="2103990">
                    <a:moveTo>
                      <a:pt x="35489" y="0"/>
                    </a:moveTo>
                    <a:lnTo>
                      <a:pt x="2068501" y="0"/>
                    </a:lnTo>
                    <a:cubicBezTo>
                      <a:pt x="2077913" y="0"/>
                      <a:pt x="2086940" y="3739"/>
                      <a:pt x="2093595" y="10395"/>
                    </a:cubicBezTo>
                    <a:cubicBezTo>
                      <a:pt x="2100251" y="17050"/>
                      <a:pt x="2103990" y="26077"/>
                      <a:pt x="2103990" y="35489"/>
                    </a:cubicBezTo>
                    <a:lnTo>
                      <a:pt x="2103990" y="459072"/>
                    </a:lnTo>
                    <a:cubicBezTo>
                      <a:pt x="2103990" y="478672"/>
                      <a:pt x="2088101" y="494561"/>
                      <a:pt x="2068501" y="494561"/>
                    </a:cubicBezTo>
                    <a:lnTo>
                      <a:pt x="35489" y="494561"/>
                    </a:lnTo>
                    <a:cubicBezTo>
                      <a:pt x="26077" y="494561"/>
                      <a:pt x="17050" y="490822"/>
                      <a:pt x="10395" y="484166"/>
                    </a:cubicBezTo>
                    <a:cubicBezTo>
                      <a:pt x="3739" y="477511"/>
                      <a:pt x="0" y="468484"/>
                      <a:pt x="0" y="459072"/>
                    </a:cubicBezTo>
                    <a:lnTo>
                      <a:pt x="0" y="35489"/>
                    </a:lnTo>
                    <a:cubicBezTo>
                      <a:pt x="0" y="26077"/>
                      <a:pt x="3739" y="17050"/>
                      <a:pt x="10395" y="10395"/>
                    </a:cubicBezTo>
                    <a:cubicBezTo>
                      <a:pt x="17050" y="3739"/>
                      <a:pt x="26077" y="0"/>
                      <a:pt x="35489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2103990" cy="513611"/>
              </a:xfrm>
              <a:prstGeom prst="rect">
                <a:avLst/>
              </a:prstGeom>
            </p:spPr>
            <p:txBody>
              <a:bodyPr anchor="ctr" rtlCol="false" tIns="37796" lIns="37796" bIns="37796" rIns="37796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263271" y="1028837"/>
              <a:ext cx="8725922" cy="2051103"/>
              <a:chOff x="0" y="0"/>
              <a:chExt cx="2103990" cy="49456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103990" cy="494561"/>
              </a:xfrm>
              <a:custGeom>
                <a:avLst/>
                <a:gdLst/>
                <a:ahLst/>
                <a:cxnLst/>
                <a:rect r="r" b="b" t="t" l="l"/>
                <a:pathLst>
                  <a:path h="494561" w="2103990">
                    <a:moveTo>
                      <a:pt x="35489" y="0"/>
                    </a:moveTo>
                    <a:lnTo>
                      <a:pt x="2068501" y="0"/>
                    </a:lnTo>
                    <a:cubicBezTo>
                      <a:pt x="2077913" y="0"/>
                      <a:pt x="2086940" y="3739"/>
                      <a:pt x="2093595" y="10395"/>
                    </a:cubicBezTo>
                    <a:cubicBezTo>
                      <a:pt x="2100251" y="17050"/>
                      <a:pt x="2103990" y="26077"/>
                      <a:pt x="2103990" y="35489"/>
                    </a:cubicBezTo>
                    <a:lnTo>
                      <a:pt x="2103990" y="459072"/>
                    </a:lnTo>
                    <a:cubicBezTo>
                      <a:pt x="2103990" y="478672"/>
                      <a:pt x="2088101" y="494561"/>
                      <a:pt x="2068501" y="494561"/>
                    </a:cubicBezTo>
                    <a:lnTo>
                      <a:pt x="35489" y="494561"/>
                    </a:lnTo>
                    <a:cubicBezTo>
                      <a:pt x="26077" y="494561"/>
                      <a:pt x="17050" y="490822"/>
                      <a:pt x="10395" y="484166"/>
                    </a:cubicBezTo>
                    <a:cubicBezTo>
                      <a:pt x="3739" y="477511"/>
                      <a:pt x="0" y="468484"/>
                      <a:pt x="0" y="459072"/>
                    </a:cubicBezTo>
                    <a:lnTo>
                      <a:pt x="0" y="35489"/>
                    </a:lnTo>
                    <a:cubicBezTo>
                      <a:pt x="0" y="26077"/>
                      <a:pt x="3739" y="17050"/>
                      <a:pt x="10395" y="10395"/>
                    </a:cubicBezTo>
                    <a:cubicBezTo>
                      <a:pt x="17050" y="3739"/>
                      <a:pt x="26077" y="0"/>
                      <a:pt x="354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2103990" cy="513611"/>
              </a:xfrm>
              <a:prstGeom prst="rect">
                <a:avLst/>
              </a:prstGeom>
            </p:spPr>
            <p:txBody>
              <a:bodyPr anchor="ctr" rtlCol="false" tIns="37796" lIns="37796" bIns="37796" rIns="37796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-234465">
              <a:off x="63637" y="59804"/>
              <a:ext cx="1820892" cy="1929654"/>
            </a:xfrm>
            <a:custGeom>
              <a:avLst/>
              <a:gdLst/>
              <a:ahLst/>
              <a:cxnLst/>
              <a:rect r="r" b="b" t="t" l="l"/>
              <a:pathLst>
                <a:path h="1929654" w="1820892">
                  <a:moveTo>
                    <a:pt x="0" y="0"/>
                  </a:moveTo>
                  <a:lnTo>
                    <a:pt x="1820891" y="0"/>
                  </a:lnTo>
                  <a:lnTo>
                    <a:pt x="1820891" y="1929654"/>
                  </a:lnTo>
                  <a:lnTo>
                    <a:pt x="0" y="19296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436555">
              <a:off x="9381803" y="1985941"/>
              <a:ext cx="1508134" cy="1636042"/>
            </a:xfrm>
            <a:custGeom>
              <a:avLst/>
              <a:gdLst/>
              <a:ahLst/>
              <a:cxnLst/>
              <a:rect r="r" b="b" t="t" l="l"/>
              <a:pathLst>
                <a:path h="1636042" w="1508134">
                  <a:moveTo>
                    <a:pt x="0" y="0"/>
                  </a:moveTo>
                  <a:lnTo>
                    <a:pt x="1508133" y="0"/>
                  </a:lnTo>
                  <a:lnTo>
                    <a:pt x="1508133" y="1636042"/>
                  </a:lnTo>
                  <a:lnTo>
                    <a:pt x="0" y="16360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974082" y="1603030"/>
              <a:ext cx="9161787" cy="1070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1"/>
                </a:lnSpc>
              </a:pPr>
              <a:r>
                <a:rPr lang="en-US" sz="4815">
                  <a:solidFill>
                    <a:srgbClr val="F5F1E1"/>
                  </a:solidFill>
                  <a:latin typeface="Garet ExtraBold"/>
                  <a:ea typeface="Garet ExtraBold"/>
                  <a:cs typeface="Garet ExtraBold"/>
                  <a:sym typeface="Garet ExtraBold"/>
                </a:rPr>
                <a:t>EXEMPLO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784716" y="2953232"/>
            <a:ext cx="8718569" cy="2898699"/>
          </a:xfrm>
          <a:custGeom>
            <a:avLst/>
            <a:gdLst/>
            <a:ahLst/>
            <a:cxnLst/>
            <a:rect r="r" b="b" t="t" l="l"/>
            <a:pathLst>
              <a:path h="2898699" w="8718569">
                <a:moveTo>
                  <a:pt x="0" y="0"/>
                </a:moveTo>
                <a:lnTo>
                  <a:pt x="8718568" y="0"/>
                </a:lnTo>
                <a:lnTo>
                  <a:pt x="8718568" y="2898699"/>
                </a:lnTo>
                <a:lnTo>
                  <a:pt x="0" y="289869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63722" y="6169188"/>
            <a:ext cx="8739562" cy="3414945"/>
          </a:xfrm>
          <a:custGeom>
            <a:avLst/>
            <a:gdLst/>
            <a:ahLst/>
            <a:cxnLst/>
            <a:rect r="r" b="b" t="t" l="l"/>
            <a:pathLst>
              <a:path h="3414945" w="8739562">
                <a:moveTo>
                  <a:pt x="0" y="0"/>
                </a:moveTo>
                <a:lnTo>
                  <a:pt x="8739562" y="0"/>
                </a:lnTo>
                <a:lnTo>
                  <a:pt x="8739562" y="3414944"/>
                </a:lnTo>
                <a:lnTo>
                  <a:pt x="0" y="341494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7763" cy="560449"/>
            </a:xfrm>
            <a:custGeom>
              <a:avLst/>
              <a:gdLst/>
              <a:ahLst/>
              <a:cxnLst/>
              <a:rect r="r" b="b" t="t" l="l"/>
              <a:pathLst>
                <a:path h="560449" w="2777763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9872" cy="574312"/>
            </a:xfrm>
            <a:custGeom>
              <a:avLst/>
              <a:gdLst/>
              <a:ahLst/>
              <a:cxnLst/>
              <a:rect r="r" b="b" t="t" l="l"/>
              <a:pathLst>
                <a:path h="574312" w="279987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307858">
            <a:off x="3287003" y="3967341"/>
            <a:ext cx="11530942" cy="2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OBRIGADA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321975">
            <a:off x="14545961" y="5058831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4465">
            <a:off x="4985277" y="6279770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36555">
            <a:off x="11692005" y="2511475"/>
            <a:ext cx="1312547" cy="1423867"/>
          </a:xfrm>
          <a:custGeom>
            <a:avLst/>
            <a:gdLst/>
            <a:ahLst/>
            <a:cxnLst/>
            <a:rect r="r" b="b" t="t" l="l"/>
            <a:pathLst>
              <a:path h="1423867" w="131254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348797" y="-188154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DAGP0eY_OfI</dc:identifier>
  <dcterms:modified xsi:type="dcterms:W3CDTF">2011-08-01T06:04:30Z</dcterms:modified>
  <cp:revision>1</cp:revision>
  <dc:title>Explicando Seletores no CSS</dc:title>
</cp:coreProperties>
</file>